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1515" r:id="rId2"/>
    <p:sldId id="1524" r:id="rId3"/>
    <p:sldId id="1500" r:id="rId4"/>
    <p:sldId id="1526" r:id="rId5"/>
    <p:sldId id="1525" r:id="rId6"/>
    <p:sldId id="1527" r:id="rId7"/>
    <p:sldId id="1528" r:id="rId8"/>
    <p:sldId id="1522" r:id="rId9"/>
  </p:sldIdLst>
  <p:sldSz cx="9144000" cy="6858000" type="screen4x3"/>
  <p:notesSz cx="70104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 id="4" name="Sweeney, Leonard H" initials="SLH"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99FF"/>
    <a:srgbClr val="3399FF"/>
    <a:srgbClr val="C0C0C0"/>
    <a:srgbClr val="080808"/>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3793" autoAdjust="0"/>
    <p:restoredTop sz="89651" autoAdjust="0"/>
  </p:normalViewPr>
  <p:slideViewPr>
    <p:cSldViewPr snapToGrid="0">
      <p:cViewPr>
        <p:scale>
          <a:sx n="112" d="100"/>
          <a:sy n="112" d="100"/>
        </p:scale>
        <p:origin x="-619"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0"/>
    </p:cViewPr>
  </p:sorterViewPr>
  <p:notesViewPr>
    <p:cSldViewPr snapToGrid="0">
      <p:cViewPr>
        <p:scale>
          <a:sx n="100" d="100"/>
          <a:sy n="100" d="100"/>
        </p:scale>
        <p:origin x="-2275" y="86"/>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59F4AF-7EB3-46AB-8206-4C1A07A07440}"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4DDA7704-211A-4F02-B545-8FF553C4FA72}">
      <dgm:prSet phldrT="[Text]"/>
      <dgm:spPr/>
      <dgm:t>
        <a:bodyPr/>
        <a:lstStyle/>
        <a:p>
          <a:r>
            <a:rPr lang="en-US" dirty="0" smtClean="0"/>
            <a:t>Class size</a:t>
          </a:r>
          <a:endParaRPr lang="en-US" dirty="0"/>
        </a:p>
      </dgm:t>
    </dgm:pt>
    <dgm:pt modelId="{5382F935-B10F-4AB6-9775-0BF62E3F1A46}" type="parTrans" cxnId="{D84F68A0-6FB0-470D-A8C3-E018775E63A1}">
      <dgm:prSet/>
      <dgm:spPr/>
      <dgm:t>
        <a:bodyPr/>
        <a:lstStyle/>
        <a:p>
          <a:endParaRPr lang="en-US"/>
        </a:p>
      </dgm:t>
    </dgm:pt>
    <dgm:pt modelId="{623D9E47-FFB8-45CF-A593-81F460E5F9EA}" type="sibTrans" cxnId="{D84F68A0-6FB0-470D-A8C3-E018775E63A1}">
      <dgm:prSet/>
      <dgm:spPr/>
      <dgm:t>
        <a:bodyPr/>
        <a:lstStyle/>
        <a:p>
          <a:endParaRPr lang="en-US"/>
        </a:p>
      </dgm:t>
    </dgm:pt>
    <dgm:pt modelId="{B022EC20-4DE7-494C-B7B0-6AF1181DA332}">
      <dgm:prSet phldrT="[Text]"/>
      <dgm:spPr/>
      <dgm:t>
        <a:bodyPr/>
        <a:lstStyle/>
        <a:p>
          <a:r>
            <a:rPr lang="en-US" dirty="0" smtClean="0"/>
            <a:t>Teacher experience</a:t>
          </a:r>
          <a:endParaRPr lang="en-US" dirty="0"/>
        </a:p>
      </dgm:t>
    </dgm:pt>
    <dgm:pt modelId="{2F2F62DF-C1DA-4A39-8FDE-464BBA343392}" type="parTrans" cxnId="{9804A5D1-18B9-4A7B-A1AE-63986FD6E6B9}">
      <dgm:prSet/>
      <dgm:spPr/>
      <dgm:t>
        <a:bodyPr/>
        <a:lstStyle/>
        <a:p>
          <a:endParaRPr lang="en-US"/>
        </a:p>
      </dgm:t>
    </dgm:pt>
    <dgm:pt modelId="{ADCB2D4E-2177-4AA7-8F29-9BB4C1327A80}" type="sibTrans" cxnId="{9804A5D1-18B9-4A7B-A1AE-63986FD6E6B9}">
      <dgm:prSet/>
      <dgm:spPr/>
      <dgm:t>
        <a:bodyPr/>
        <a:lstStyle/>
        <a:p>
          <a:endParaRPr lang="en-US"/>
        </a:p>
      </dgm:t>
    </dgm:pt>
    <dgm:pt modelId="{E593C436-08A9-44C8-BFF4-40F86A9601EA}">
      <dgm:prSet phldrT="[Text]"/>
      <dgm:spPr/>
      <dgm:t>
        <a:bodyPr/>
        <a:lstStyle/>
        <a:p>
          <a:r>
            <a:rPr lang="en-US" dirty="0" smtClean="0"/>
            <a:t>Rigorous testing</a:t>
          </a:r>
          <a:endParaRPr lang="en-US" dirty="0"/>
        </a:p>
      </dgm:t>
    </dgm:pt>
    <dgm:pt modelId="{417FD8A2-6F6E-4685-B46C-DC0A472ED398}" type="parTrans" cxnId="{98F10FE3-AFB4-4302-8EC3-2FADC84AF87E}">
      <dgm:prSet/>
      <dgm:spPr/>
      <dgm:t>
        <a:bodyPr/>
        <a:lstStyle/>
        <a:p>
          <a:endParaRPr lang="en-US"/>
        </a:p>
      </dgm:t>
    </dgm:pt>
    <dgm:pt modelId="{1CEA0249-E4A2-4E22-9C17-265C596F2730}" type="sibTrans" cxnId="{98F10FE3-AFB4-4302-8EC3-2FADC84AF87E}">
      <dgm:prSet/>
      <dgm:spPr/>
      <dgm:t>
        <a:bodyPr/>
        <a:lstStyle/>
        <a:p>
          <a:endParaRPr lang="en-US"/>
        </a:p>
      </dgm:t>
    </dgm:pt>
    <dgm:pt modelId="{55408996-E278-4F6F-9C29-1EC0829BC62A}">
      <dgm:prSet phldrT="[Text]"/>
      <dgm:spPr/>
      <dgm:t>
        <a:bodyPr/>
        <a:lstStyle/>
        <a:p>
          <a:r>
            <a:rPr lang="en-US" dirty="0" smtClean="0"/>
            <a:t>The how of teaching</a:t>
          </a:r>
          <a:endParaRPr lang="en-US" dirty="0"/>
        </a:p>
      </dgm:t>
    </dgm:pt>
    <dgm:pt modelId="{590653F2-C885-4BD7-82CE-FEB9B9F1CA84}" type="parTrans" cxnId="{F6840F51-956C-4EAA-93CD-5F0624D9D2A5}">
      <dgm:prSet/>
      <dgm:spPr/>
      <dgm:t>
        <a:bodyPr/>
        <a:lstStyle/>
        <a:p>
          <a:endParaRPr lang="en-US"/>
        </a:p>
      </dgm:t>
    </dgm:pt>
    <dgm:pt modelId="{2A724D0D-7AF1-4BE8-9CC9-13F604984372}" type="sibTrans" cxnId="{F6840F51-956C-4EAA-93CD-5F0624D9D2A5}">
      <dgm:prSet/>
      <dgm:spPr/>
      <dgm:t>
        <a:bodyPr/>
        <a:lstStyle/>
        <a:p>
          <a:endParaRPr lang="en-US"/>
        </a:p>
      </dgm:t>
    </dgm:pt>
    <dgm:pt modelId="{7A6F2940-2E08-49EA-A70B-558E0346F7A4}" type="pres">
      <dgm:prSet presAssocID="{4A59F4AF-7EB3-46AB-8206-4C1A07A07440}" presName="Name0" presStyleCnt="0">
        <dgm:presLayoutVars>
          <dgm:chMax val="7"/>
          <dgm:resizeHandles val="exact"/>
        </dgm:presLayoutVars>
      </dgm:prSet>
      <dgm:spPr/>
      <dgm:t>
        <a:bodyPr/>
        <a:lstStyle/>
        <a:p>
          <a:endParaRPr lang="en-US"/>
        </a:p>
      </dgm:t>
    </dgm:pt>
    <dgm:pt modelId="{F2B9FDCE-EA22-4BA4-A206-65C4D0C1B986}" type="pres">
      <dgm:prSet presAssocID="{4A59F4AF-7EB3-46AB-8206-4C1A07A07440}" presName="comp1" presStyleCnt="0"/>
      <dgm:spPr/>
    </dgm:pt>
    <dgm:pt modelId="{783C68DA-43AA-4077-8967-7CA58A355185}" type="pres">
      <dgm:prSet presAssocID="{4A59F4AF-7EB3-46AB-8206-4C1A07A07440}" presName="circle1" presStyleLbl="node1" presStyleIdx="0" presStyleCnt="4"/>
      <dgm:spPr/>
      <dgm:t>
        <a:bodyPr/>
        <a:lstStyle/>
        <a:p>
          <a:endParaRPr lang="en-US"/>
        </a:p>
      </dgm:t>
    </dgm:pt>
    <dgm:pt modelId="{20270984-1165-43DA-91C3-B082790CAE4C}" type="pres">
      <dgm:prSet presAssocID="{4A59F4AF-7EB3-46AB-8206-4C1A07A07440}" presName="c1text" presStyleLbl="node1" presStyleIdx="0" presStyleCnt="4">
        <dgm:presLayoutVars>
          <dgm:bulletEnabled val="1"/>
        </dgm:presLayoutVars>
      </dgm:prSet>
      <dgm:spPr/>
      <dgm:t>
        <a:bodyPr/>
        <a:lstStyle/>
        <a:p>
          <a:endParaRPr lang="en-US"/>
        </a:p>
      </dgm:t>
    </dgm:pt>
    <dgm:pt modelId="{95B0F17B-133C-43DA-A130-1051F82ADDE8}" type="pres">
      <dgm:prSet presAssocID="{4A59F4AF-7EB3-46AB-8206-4C1A07A07440}" presName="comp2" presStyleCnt="0"/>
      <dgm:spPr/>
    </dgm:pt>
    <dgm:pt modelId="{B3E93F1D-CBE9-42C8-90E6-08033A5CFD22}" type="pres">
      <dgm:prSet presAssocID="{4A59F4AF-7EB3-46AB-8206-4C1A07A07440}" presName="circle2" presStyleLbl="node1" presStyleIdx="1" presStyleCnt="4"/>
      <dgm:spPr/>
      <dgm:t>
        <a:bodyPr/>
        <a:lstStyle/>
        <a:p>
          <a:endParaRPr lang="en-US"/>
        </a:p>
      </dgm:t>
    </dgm:pt>
    <dgm:pt modelId="{E7CC6E98-B8EC-443A-A529-5076D2C9F2B2}" type="pres">
      <dgm:prSet presAssocID="{4A59F4AF-7EB3-46AB-8206-4C1A07A07440}" presName="c2text" presStyleLbl="node1" presStyleIdx="1" presStyleCnt="4">
        <dgm:presLayoutVars>
          <dgm:bulletEnabled val="1"/>
        </dgm:presLayoutVars>
      </dgm:prSet>
      <dgm:spPr/>
      <dgm:t>
        <a:bodyPr/>
        <a:lstStyle/>
        <a:p>
          <a:endParaRPr lang="en-US"/>
        </a:p>
      </dgm:t>
    </dgm:pt>
    <dgm:pt modelId="{BE6B0649-3B10-41DA-B499-B9B703512809}" type="pres">
      <dgm:prSet presAssocID="{4A59F4AF-7EB3-46AB-8206-4C1A07A07440}" presName="comp3" presStyleCnt="0"/>
      <dgm:spPr/>
    </dgm:pt>
    <dgm:pt modelId="{39AE816E-68B6-49BD-943D-554BF95C5197}" type="pres">
      <dgm:prSet presAssocID="{4A59F4AF-7EB3-46AB-8206-4C1A07A07440}" presName="circle3" presStyleLbl="node1" presStyleIdx="2" presStyleCnt="4" custScaleY="97917"/>
      <dgm:spPr/>
      <dgm:t>
        <a:bodyPr/>
        <a:lstStyle/>
        <a:p>
          <a:endParaRPr lang="en-US"/>
        </a:p>
      </dgm:t>
    </dgm:pt>
    <dgm:pt modelId="{A83346B3-AF44-4F53-A380-F7AC267F8DD0}" type="pres">
      <dgm:prSet presAssocID="{4A59F4AF-7EB3-46AB-8206-4C1A07A07440}" presName="c3text" presStyleLbl="node1" presStyleIdx="2" presStyleCnt="4">
        <dgm:presLayoutVars>
          <dgm:bulletEnabled val="1"/>
        </dgm:presLayoutVars>
      </dgm:prSet>
      <dgm:spPr/>
      <dgm:t>
        <a:bodyPr/>
        <a:lstStyle/>
        <a:p>
          <a:endParaRPr lang="en-US"/>
        </a:p>
      </dgm:t>
    </dgm:pt>
    <dgm:pt modelId="{98951715-D985-4616-B84C-18A17469A903}" type="pres">
      <dgm:prSet presAssocID="{4A59F4AF-7EB3-46AB-8206-4C1A07A07440}" presName="comp4" presStyleCnt="0"/>
      <dgm:spPr/>
    </dgm:pt>
    <dgm:pt modelId="{D3CA444A-E834-4ED8-A766-115E4931F143}" type="pres">
      <dgm:prSet presAssocID="{4A59F4AF-7EB3-46AB-8206-4C1A07A07440}" presName="circle4" presStyleLbl="node1" presStyleIdx="3" presStyleCnt="4"/>
      <dgm:spPr/>
      <dgm:t>
        <a:bodyPr/>
        <a:lstStyle/>
        <a:p>
          <a:endParaRPr lang="en-US"/>
        </a:p>
      </dgm:t>
    </dgm:pt>
    <dgm:pt modelId="{FA9CDBC1-DDE0-4847-83A5-9B366E07AE1B}" type="pres">
      <dgm:prSet presAssocID="{4A59F4AF-7EB3-46AB-8206-4C1A07A07440}" presName="c4text" presStyleLbl="node1" presStyleIdx="3" presStyleCnt="4">
        <dgm:presLayoutVars>
          <dgm:bulletEnabled val="1"/>
        </dgm:presLayoutVars>
      </dgm:prSet>
      <dgm:spPr/>
      <dgm:t>
        <a:bodyPr/>
        <a:lstStyle/>
        <a:p>
          <a:endParaRPr lang="en-US"/>
        </a:p>
      </dgm:t>
    </dgm:pt>
  </dgm:ptLst>
  <dgm:cxnLst>
    <dgm:cxn modelId="{CAAE3904-4114-6544-AD94-34ED49113C6F}" type="presOf" srcId="{4DDA7704-211A-4F02-B545-8FF553C4FA72}" destId="{783C68DA-43AA-4077-8967-7CA58A355185}" srcOrd="0" destOrd="0" presId="urn:microsoft.com/office/officeart/2005/8/layout/venn2"/>
    <dgm:cxn modelId="{D84F68A0-6FB0-470D-A8C3-E018775E63A1}" srcId="{4A59F4AF-7EB3-46AB-8206-4C1A07A07440}" destId="{4DDA7704-211A-4F02-B545-8FF553C4FA72}" srcOrd="0" destOrd="0" parTransId="{5382F935-B10F-4AB6-9775-0BF62E3F1A46}" sibTransId="{623D9E47-FFB8-45CF-A593-81F460E5F9EA}"/>
    <dgm:cxn modelId="{9804A5D1-18B9-4A7B-A1AE-63986FD6E6B9}" srcId="{4A59F4AF-7EB3-46AB-8206-4C1A07A07440}" destId="{B022EC20-4DE7-494C-B7B0-6AF1181DA332}" srcOrd="1" destOrd="0" parTransId="{2F2F62DF-C1DA-4A39-8FDE-464BBA343392}" sibTransId="{ADCB2D4E-2177-4AA7-8F29-9BB4C1327A80}"/>
    <dgm:cxn modelId="{5A997637-4CB4-3344-A83C-AB3755E44B2A}" type="presOf" srcId="{E593C436-08A9-44C8-BFF4-40F86A9601EA}" destId="{39AE816E-68B6-49BD-943D-554BF95C5197}" srcOrd="0" destOrd="0" presId="urn:microsoft.com/office/officeart/2005/8/layout/venn2"/>
    <dgm:cxn modelId="{27B7D76D-BE37-6440-BDFD-0F6ACE4ED8E0}" type="presOf" srcId="{E593C436-08A9-44C8-BFF4-40F86A9601EA}" destId="{A83346B3-AF44-4F53-A380-F7AC267F8DD0}" srcOrd="1" destOrd="0" presId="urn:microsoft.com/office/officeart/2005/8/layout/venn2"/>
    <dgm:cxn modelId="{C7D411EE-B745-C94C-A9D5-32226E2FD9A6}" type="presOf" srcId="{B022EC20-4DE7-494C-B7B0-6AF1181DA332}" destId="{B3E93F1D-CBE9-42C8-90E6-08033A5CFD22}" srcOrd="0" destOrd="0" presId="urn:microsoft.com/office/officeart/2005/8/layout/venn2"/>
    <dgm:cxn modelId="{51F3E950-0113-AD43-9175-730A875103AE}" type="presOf" srcId="{4DDA7704-211A-4F02-B545-8FF553C4FA72}" destId="{20270984-1165-43DA-91C3-B082790CAE4C}" srcOrd="1" destOrd="0" presId="urn:microsoft.com/office/officeart/2005/8/layout/venn2"/>
    <dgm:cxn modelId="{0DE82200-58BD-354D-87A8-3A0D1F819EB4}" type="presOf" srcId="{55408996-E278-4F6F-9C29-1EC0829BC62A}" destId="{FA9CDBC1-DDE0-4847-83A5-9B366E07AE1B}" srcOrd="1" destOrd="0" presId="urn:microsoft.com/office/officeart/2005/8/layout/venn2"/>
    <dgm:cxn modelId="{B42CCA3C-29D0-C143-AB78-7949C0784900}" type="presOf" srcId="{4A59F4AF-7EB3-46AB-8206-4C1A07A07440}" destId="{7A6F2940-2E08-49EA-A70B-558E0346F7A4}" srcOrd="0" destOrd="0" presId="urn:microsoft.com/office/officeart/2005/8/layout/venn2"/>
    <dgm:cxn modelId="{8486D876-9E4E-9A47-A0AE-5637B71531F7}" type="presOf" srcId="{B022EC20-4DE7-494C-B7B0-6AF1181DA332}" destId="{E7CC6E98-B8EC-443A-A529-5076D2C9F2B2}" srcOrd="1" destOrd="0" presId="urn:microsoft.com/office/officeart/2005/8/layout/venn2"/>
    <dgm:cxn modelId="{F6840F51-956C-4EAA-93CD-5F0624D9D2A5}" srcId="{4A59F4AF-7EB3-46AB-8206-4C1A07A07440}" destId="{55408996-E278-4F6F-9C29-1EC0829BC62A}" srcOrd="3" destOrd="0" parTransId="{590653F2-C885-4BD7-82CE-FEB9B9F1CA84}" sibTransId="{2A724D0D-7AF1-4BE8-9CC9-13F604984372}"/>
    <dgm:cxn modelId="{98F10FE3-AFB4-4302-8EC3-2FADC84AF87E}" srcId="{4A59F4AF-7EB3-46AB-8206-4C1A07A07440}" destId="{E593C436-08A9-44C8-BFF4-40F86A9601EA}" srcOrd="2" destOrd="0" parTransId="{417FD8A2-6F6E-4685-B46C-DC0A472ED398}" sibTransId="{1CEA0249-E4A2-4E22-9C17-265C596F2730}"/>
    <dgm:cxn modelId="{B3B55638-C1D4-6341-8E3D-B3C088AF9FB3}" type="presOf" srcId="{55408996-E278-4F6F-9C29-1EC0829BC62A}" destId="{D3CA444A-E834-4ED8-A766-115E4931F143}" srcOrd="0" destOrd="0" presId="urn:microsoft.com/office/officeart/2005/8/layout/venn2"/>
    <dgm:cxn modelId="{17ADE165-1392-3A44-93ED-B8D12DC400A7}" type="presParOf" srcId="{7A6F2940-2E08-49EA-A70B-558E0346F7A4}" destId="{F2B9FDCE-EA22-4BA4-A206-65C4D0C1B986}" srcOrd="0" destOrd="0" presId="urn:microsoft.com/office/officeart/2005/8/layout/venn2"/>
    <dgm:cxn modelId="{85E8DD57-5F5F-BB4E-A5E5-2B7770655598}" type="presParOf" srcId="{F2B9FDCE-EA22-4BA4-A206-65C4D0C1B986}" destId="{783C68DA-43AA-4077-8967-7CA58A355185}" srcOrd="0" destOrd="0" presId="urn:microsoft.com/office/officeart/2005/8/layout/venn2"/>
    <dgm:cxn modelId="{7D1AB552-1819-8540-9DDF-419514EF2E3B}" type="presParOf" srcId="{F2B9FDCE-EA22-4BA4-A206-65C4D0C1B986}" destId="{20270984-1165-43DA-91C3-B082790CAE4C}" srcOrd="1" destOrd="0" presId="urn:microsoft.com/office/officeart/2005/8/layout/venn2"/>
    <dgm:cxn modelId="{46C5466C-DE26-6B4C-BBEA-4BA28BA64F7B}" type="presParOf" srcId="{7A6F2940-2E08-49EA-A70B-558E0346F7A4}" destId="{95B0F17B-133C-43DA-A130-1051F82ADDE8}" srcOrd="1" destOrd="0" presId="urn:microsoft.com/office/officeart/2005/8/layout/venn2"/>
    <dgm:cxn modelId="{4FD977A2-A407-CB41-B3F6-FCAF219DB1FF}" type="presParOf" srcId="{95B0F17B-133C-43DA-A130-1051F82ADDE8}" destId="{B3E93F1D-CBE9-42C8-90E6-08033A5CFD22}" srcOrd="0" destOrd="0" presId="urn:microsoft.com/office/officeart/2005/8/layout/venn2"/>
    <dgm:cxn modelId="{AA93AFF9-F06D-9842-8573-B54FFA958A55}" type="presParOf" srcId="{95B0F17B-133C-43DA-A130-1051F82ADDE8}" destId="{E7CC6E98-B8EC-443A-A529-5076D2C9F2B2}" srcOrd="1" destOrd="0" presId="urn:microsoft.com/office/officeart/2005/8/layout/venn2"/>
    <dgm:cxn modelId="{58189860-D83E-D94D-AECA-9C8B10203D76}" type="presParOf" srcId="{7A6F2940-2E08-49EA-A70B-558E0346F7A4}" destId="{BE6B0649-3B10-41DA-B499-B9B703512809}" srcOrd="2" destOrd="0" presId="urn:microsoft.com/office/officeart/2005/8/layout/venn2"/>
    <dgm:cxn modelId="{91C176A7-F055-3040-9580-27C81C13EAD7}" type="presParOf" srcId="{BE6B0649-3B10-41DA-B499-B9B703512809}" destId="{39AE816E-68B6-49BD-943D-554BF95C5197}" srcOrd="0" destOrd="0" presId="urn:microsoft.com/office/officeart/2005/8/layout/venn2"/>
    <dgm:cxn modelId="{FB32758C-67E9-C443-BD46-6C05BE5A4C40}" type="presParOf" srcId="{BE6B0649-3B10-41DA-B499-B9B703512809}" destId="{A83346B3-AF44-4F53-A380-F7AC267F8DD0}" srcOrd="1" destOrd="0" presId="urn:microsoft.com/office/officeart/2005/8/layout/venn2"/>
    <dgm:cxn modelId="{8E649359-2EC6-8C40-8860-F3DF5AB6734B}" type="presParOf" srcId="{7A6F2940-2E08-49EA-A70B-558E0346F7A4}" destId="{98951715-D985-4616-B84C-18A17469A903}" srcOrd="3" destOrd="0" presId="urn:microsoft.com/office/officeart/2005/8/layout/venn2"/>
    <dgm:cxn modelId="{E5A50ECF-4941-7C40-A99C-2EF8AD7E2CD3}" type="presParOf" srcId="{98951715-D985-4616-B84C-18A17469A903}" destId="{D3CA444A-E834-4ED8-A766-115E4931F143}" srcOrd="0" destOrd="0" presId="urn:microsoft.com/office/officeart/2005/8/layout/venn2"/>
    <dgm:cxn modelId="{A5D002FD-CF17-124C-ACA9-9FC344A42112}" type="presParOf" srcId="{98951715-D985-4616-B84C-18A17469A903}" destId="{FA9CDBC1-DDE0-4847-83A5-9B366E07AE1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42E577-A4B0-467C-A000-EAC66D955535}"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8CE249CF-E575-494E-8E84-0A0DB88ED956}">
      <dgm:prSet phldrT="[Text]" custT="1"/>
      <dgm:spPr/>
      <dgm:t>
        <a:bodyPr/>
        <a:lstStyle/>
        <a:p>
          <a:endParaRPr lang="en-US" sz="1800" dirty="0" smtClean="0"/>
        </a:p>
        <a:p>
          <a:r>
            <a:rPr lang="en-US" sz="1800" dirty="0" smtClean="0"/>
            <a:t>Framework for Leadership</a:t>
          </a:r>
          <a:endParaRPr lang="en-US" sz="1800" dirty="0"/>
        </a:p>
      </dgm:t>
    </dgm:pt>
    <dgm:pt modelId="{1840690A-FAB6-47E7-8E6F-4BCC79BBA160}" type="parTrans" cxnId="{52732339-38BE-4A38-8F95-124709F30E59}">
      <dgm:prSet/>
      <dgm:spPr/>
      <dgm:t>
        <a:bodyPr/>
        <a:lstStyle/>
        <a:p>
          <a:endParaRPr lang="en-US"/>
        </a:p>
      </dgm:t>
    </dgm:pt>
    <dgm:pt modelId="{E5BDAA1E-C45F-416A-BFDF-B3D292C325DD}" type="sibTrans" cxnId="{52732339-38BE-4A38-8F95-124709F30E59}">
      <dgm:prSet/>
      <dgm:spPr/>
      <dgm:t>
        <a:bodyPr/>
        <a:lstStyle/>
        <a:p>
          <a:endParaRPr lang="en-US"/>
        </a:p>
      </dgm:t>
    </dgm:pt>
    <dgm:pt modelId="{F1E5DD7A-A22E-4CFC-BE8A-BC831CE3EA6D}">
      <dgm:prSet phldrT="[Text]"/>
      <dgm:spPr/>
      <dgm:t>
        <a:bodyPr/>
        <a:lstStyle/>
        <a:p>
          <a:r>
            <a:rPr lang="en-US" dirty="0" smtClean="0"/>
            <a:t>Danielson Framework for Teaching</a:t>
          </a:r>
          <a:endParaRPr lang="en-US" dirty="0"/>
        </a:p>
      </dgm:t>
    </dgm:pt>
    <dgm:pt modelId="{C039F0C4-FD76-4AFA-ABA6-AA17202F4987}" type="parTrans" cxnId="{8330C1F9-BD4C-407E-B340-890324FE8BC0}">
      <dgm:prSet/>
      <dgm:spPr/>
      <dgm:t>
        <a:bodyPr/>
        <a:lstStyle/>
        <a:p>
          <a:endParaRPr lang="en-US"/>
        </a:p>
      </dgm:t>
    </dgm:pt>
    <dgm:pt modelId="{328CF18C-2ABD-4D6B-AAC7-06AF2F787BBE}" type="sibTrans" cxnId="{8330C1F9-BD4C-407E-B340-890324FE8BC0}">
      <dgm:prSet/>
      <dgm:spPr/>
      <dgm:t>
        <a:bodyPr/>
        <a:lstStyle/>
        <a:p>
          <a:endParaRPr lang="en-US"/>
        </a:p>
      </dgm:t>
    </dgm:pt>
    <dgm:pt modelId="{5BDCA516-AAEE-46DA-979A-723AF62EC2D2}">
      <dgm:prSet phldrT="[Text]" custT="1"/>
      <dgm:spPr/>
      <dgm:t>
        <a:bodyPr/>
        <a:lstStyle/>
        <a:p>
          <a:r>
            <a:rPr lang="en-US" sz="2000" dirty="0" smtClean="0"/>
            <a:t>Vision</a:t>
          </a:r>
        </a:p>
        <a:p>
          <a:r>
            <a:rPr lang="en-US" sz="2000" dirty="0" smtClean="0"/>
            <a:t>Common Standards</a:t>
          </a:r>
        </a:p>
        <a:p>
          <a:r>
            <a:rPr lang="en-US" sz="2000" dirty="0" smtClean="0"/>
            <a:t>High Expectations</a:t>
          </a:r>
        </a:p>
        <a:p>
          <a:r>
            <a:rPr lang="en-US" sz="2000" dirty="0" smtClean="0"/>
            <a:t>Instruction</a:t>
          </a:r>
        </a:p>
        <a:p>
          <a:r>
            <a:rPr lang="en-US" sz="2000" dirty="0" smtClean="0"/>
            <a:t>Assessment</a:t>
          </a:r>
        </a:p>
        <a:p>
          <a:r>
            <a:rPr lang="en-US" sz="2000" dirty="0" smtClean="0"/>
            <a:t>Collaboration</a:t>
          </a:r>
        </a:p>
        <a:p>
          <a:r>
            <a:rPr lang="en-US" sz="2000" dirty="0" smtClean="0"/>
            <a:t>Safety and Security</a:t>
          </a:r>
        </a:p>
        <a:p>
          <a:r>
            <a:rPr lang="en-US" sz="2000" dirty="0" smtClean="0"/>
            <a:t>Professionalism</a:t>
          </a:r>
          <a:endParaRPr lang="en-US" sz="2000" dirty="0"/>
        </a:p>
      </dgm:t>
    </dgm:pt>
    <dgm:pt modelId="{F3DD462E-D5B1-41EC-8D80-82C0B21AA745}" type="parTrans" cxnId="{1E3D4E75-98DF-4F62-9759-4787CBAA027D}">
      <dgm:prSet/>
      <dgm:spPr/>
      <dgm:t>
        <a:bodyPr/>
        <a:lstStyle/>
        <a:p>
          <a:endParaRPr lang="en-US"/>
        </a:p>
      </dgm:t>
    </dgm:pt>
    <dgm:pt modelId="{F12E44D7-3F3C-4705-817B-A4A6F7976141}" type="sibTrans" cxnId="{1E3D4E75-98DF-4F62-9759-4787CBAA027D}">
      <dgm:prSet/>
      <dgm:spPr/>
      <dgm:t>
        <a:bodyPr/>
        <a:lstStyle/>
        <a:p>
          <a:endParaRPr lang="en-US"/>
        </a:p>
      </dgm:t>
    </dgm:pt>
    <dgm:pt modelId="{ABEFE36F-906A-4571-B69F-1864F84CA6B4}" type="pres">
      <dgm:prSet presAssocID="{1842E577-A4B0-467C-A000-EAC66D955535}" presName="Name0" presStyleCnt="0">
        <dgm:presLayoutVars>
          <dgm:dir/>
          <dgm:resizeHandles val="exact"/>
        </dgm:presLayoutVars>
      </dgm:prSet>
      <dgm:spPr/>
    </dgm:pt>
    <dgm:pt modelId="{0F38C881-8875-431A-861F-56E136D7522B}" type="pres">
      <dgm:prSet presAssocID="{1842E577-A4B0-467C-A000-EAC66D955535}" presName="vNodes" presStyleCnt="0"/>
      <dgm:spPr/>
    </dgm:pt>
    <dgm:pt modelId="{C3E990D7-F876-42FA-860B-21FD1F9EA4D6}" type="pres">
      <dgm:prSet presAssocID="{8CE249CF-E575-494E-8E84-0A0DB88ED956}" presName="node" presStyleLbl="node1" presStyleIdx="0" presStyleCnt="3">
        <dgm:presLayoutVars>
          <dgm:bulletEnabled val="1"/>
        </dgm:presLayoutVars>
      </dgm:prSet>
      <dgm:spPr/>
      <dgm:t>
        <a:bodyPr/>
        <a:lstStyle/>
        <a:p>
          <a:endParaRPr lang="en-US"/>
        </a:p>
      </dgm:t>
    </dgm:pt>
    <dgm:pt modelId="{1D55E3EF-0711-4A53-BC13-FF885D4AC91F}" type="pres">
      <dgm:prSet presAssocID="{E5BDAA1E-C45F-416A-BFDF-B3D292C325DD}" presName="spacerT" presStyleCnt="0"/>
      <dgm:spPr/>
    </dgm:pt>
    <dgm:pt modelId="{AA785D5C-E123-480A-A754-F2D103980E83}" type="pres">
      <dgm:prSet presAssocID="{E5BDAA1E-C45F-416A-BFDF-B3D292C325DD}" presName="sibTrans" presStyleLbl="sibTrans2D1" presStyleIdx="0" presStyleCnt="2"/>
      <dgm:spPr/>
      <dgm:t>
        <a:bodyPr/>
        <a:lstStyle/>
        <a:p>
          <a:endParaRPr lang="en-US"/>
        </a:p>
      </dgm:t>
    </dgm:pt>
    <dgm:pt modelId="{F5D9140D-1905-446F-B98B-DD043ACB6EE3}" type="pres">
      <dgm:prSet presAssocID="{E5BDAA1E-C45F-416A-BFDF-B3D292C325DD}" presName="spacerB" presStyleCnt="0"/>
      <dgm:spPr/>
    </dgm:pt>
    <dgm:pt modelId="{0D3B116B-3E0A-4669-A4C2-FFD1843A7E68}" type="pres">
      <dgm:prSet presAssocID="{F1E5DD7A-A22E-4CFC-BE8A-BC831CE3EA6D}" presName="node" presStyleLbl="node1" presStyleIdx="1" presStyleCnt="3">
        <dgm:presLayoutVars>
          <dgm:bulletEnabled val="1"/>
        </dgm:presLayoutVars>
      </dgm:prSet>
      <dgm:spPr/>
      <dgm:t>
        <a:bodyPr/>
        <a:lstStyle/>
        <a:p>
          <a:endParaRPr lang="en-US"/>
        </a:p>
      </dgm:t>
    </dgm:pt>
    <dgm:pt modelId="{68DAAE4C-13C1-44D8-A939-5941EE472DCC}" type="pres">
      <dgm:prSet presAssocID="{1842E577-A4B0-467C-A000-EAC66D955535}" presName="sibTransLast" presStyleLbl="sibTrans2D1" presStyleIdx="1" presStyleCnt="2"/>
      <dgm:spPr/>
      <dgm:t>
        <a:bodyPr/>
        <a:lstStyle/>
        <a:p>
          <a:endParaRPr lang="en-US"/>
        </a:p>
      </dgm:t>
    </dgm:pt>
    <dgm:pt modelId="{14F86A85-5414-464E-AC16-04943805AAF1}" type="pres">
      <dgm:prSet presAssocID="{1842E577-A4B0-467C-A000-EAC66D955535}" presName="connectorText" presStyleLbl="sibTrans2D1" presStyleIdx="1" presStyleCnt="2"/>
      <dgm:spPr/>
      <dgm:t>
        <a:bodyPr/>
        <a:lstStyle/>
        <a:p>
          <a:endParaRPr lang="en-US"/>
        </a:p>
      </dgm:t>
    </dgm:pt>
    <dgm:pt modelId="{CBFB8443-DF88-4EAA-A642-77C7D62B2CDA}" type="pres">
      <dgm:prSet presAssocID="{1842E577-A4B0-467C-A000-EAC66D955535}" presName="lastNode" presStyleLbl="node1" presStyleIdx="2" presStyleCnt="3">
        <dgm:presLayoutVars>
          <dgm:bulletEnabled val="1"/>
        </dgm:presLayoutVars>
      </dgm:prSet>
      <dgm:spPr/>
      <dgm:t>
        <a:bodyPr/>
        <a:lstStyle/>
        <a:p>
          <a:endParaRPr lang="en-US"/>
        </a:p>
      </dgm:t>
    </dgm:pt>
  </dgm:ptLst>
  <dgm:cxnLst>
    <dgm:cxn modelId="{D2C1E77C-F68D-1341-9371-D3EDFEF23D1C}" type="presOf" srcId="{F1E5DD7A-A22E-4CFC-BE8A-BC831CE3EA6D}" destId="{0D3B116B-3E0A-4669-A4C2-FFD1843A7E68}" srcOrd="0" destOrd="0" presId="urn:microsoft.com/office/officeart/2005/8/layout/equation2"/>
    <dgm:cxn modelId="{52732339-38BE-4A38-8F95-124709F30E59}" srcId="{1842E577-A4B0-467C-A000-EAC66D955535}" destId="{8CE249CF-E575-494E-8E84-0A0DB88ED956}" srcOrd="0" destOrd="0" parTransId="{1840690A-FAB6-47E7-8E6F-4BCC79BBA160}" sibTransId="{E5BDAA1E-C45F-416A-BFDF-B3D292C325DD}"/>
    <dgm:cxn modelId="{1E3D4E75-98DF-4F62-9759-4787CBAA027D}" srcId="{1842E577-A4B0-467C-A000-EAC66D955535}" destId="{5BDCA516-AAEE-46DA-979A-723AF62EC2D2}" srcOrd="2" destOrd="0" parTransId="{F3DD462E-D5B1-41EC-8D80-82C0B21AA745}" sibTransId="{F12E44D7-3F3C-4705-817B-A4A6F7976141}"/>
    <dgm:cxn modelId="{1A74E47C-D012-524F-A242-CE8B007F907A}" type="presOf" srcId="{328CF18C-2ABD-4D6B-AAC7-06AF2F787BBE}" destId="{14F86A85-5414-464E-AC16-04943805AAF1}" srcOrd="1" destOrd="0" presId="urn:microsoft.com/office/officeart/2005/8/layout/equation2"/>
    <dgm:cxn modelId="{11EC123C-F001-9A42-845B-494D24D6D327}" type="presOf" srcId="{E5BDAA1E-C45F-416A-BFDF-B3D292C325DD}" destId="{AA785D5C-E123-480A-A754-F2D103980E83}" srcOrd="0" destOrd="0" presId="urn:microsoft.com/office/officeart/2005/8/layout/equation2"/>
    <dgm:cxn modelId="{99F5E9AF-17B0-8D4B-9C88-4CEF594D1F4F}" type="presOf" srcId="{1842E577-A4B0-467C-A000-EAC66D955535}" destId="{ABEFE36F-906A-4571-B69F-1864F84CA6B4}" srcOrd="0" destOrd="0" presId="urn:microsoft.com/office/officeart/2005/8/layout/equation2"/>
    <dgm:cxn modelId="{B1C2EC6C-DB32-B24A-AF3E-64F8AA68169C}" type="presOf" srcId="{8CE249CF-E575-494E-8E84-0A0DB88ED956}" destId="{C3E990D7-F876-42FA-860B-21FD1F9EA4D6}" srcOrd="0" destOrd="0" presId="urn:microsoft.com/office/officeart/2005/8/layout/equation2"/>
    <dgm:cxn modelId="{389900FE-6B06-CC45-A686-C154C80D42FF}" type="presOf" srcId="{328CF18C-2ABD-4D6B-AAC7-06AF2F787BBE}" destId="{68DAAE4C-13C1-44D8-A939-5941EE472DCC}" srcOrd="0" destOrd="0" presId="urn:microsoft.com/office/officeart/2005/8/layout/equation2"/>
    <dgm:cxn modelId="{04CBADF7-02CF-8F42-AF78-01A66FC8DCC8}" type="presOf" srcId="{5BDCA516-AAEE-46DA-979A-723AF62EC2D2}" destId="{CBFB8443-DF88-4EAA-A642-77C7D62B2CDA}" srcOrd="0" destOrd="0" presId="urn:microsoft.com/office/officeart/2005/8/layout/equation2"/>
    <dgm:cxn modelId="{8330C1F9-BD4C-407E-B340-890324FE8BC0}" srcId="{1842E577-A4B0-467C-A000-EAC66D955535}" destId="{F1E5DD7A-A22E-4CFC-BE8A-BC831CE3EA6D}" srcOrd="1" destOrd="0" parTransId="{C039F0C4-FD76-4AFA-ABA6-AA17202F4987}" sibTransId="{328CF18C-2ABD-4D6B-AAC7-06AF2F787BBE}"/>
    <dgm:cxn modelId="{54F8F482-D36F-6E45-9E5B-FA0FB4843158}" type="presParOf" srcId="{ABEFE36F-906A-4571-B69F-1864F84CA6B4}" destId="{0F38C881-8875-431A-861F-56E136D7522B}" srcOrd="0" destOrd="0" presId="urn:microsoft.com/office/officeart/2005/8/layout/equation2"/>
    <dgm:cxn modelId="{47AAA5A0-DC85-2E4B-B032-178BD6828702}" type="presParOf" srcId="{0F38C881-8875-431A-861F-56E136D7522B}" destId="{C3E990D7-F876-42FA-860B-21FD1F9EA4D6}" srcOrd="0" destOrd="0" presId="urn:microsoft.com/office/officeart/2005/8/layout/equation2"/>
    <dgm:cxn modelId="{0C69D4FD-640F-E948-91DE-69D4808A17AB}" type="presParOf" srcId="{0F38C881-8875-431A-861F-56E136D7522B}" destId="{1D55E3EF-0711-4A53-BC13-FF885D4AC91F}" srcOrd="1" destOrd="0" presId="urn:microsoft.com/office/officeart/2005/8/layout/equation2"/>
    <dgm:cxn modelId="{B0806E0A-A47C-8D4E-AB8D-A3B3D86B4EC4}" type="presParOf" srcId="{0F38C881-8875-431A-861F-56E136D7522B}" destId="{AA785D5C-E123-480A-A754-F2D103980E83}" srcOrd="2" destOrd="0" presId="urn:microsoft.com/office/officeart/2005/8/layout/equation2"/>
    <dgm:cxn modelId="{D32728B7-196B-B146-BB7F-66DE94C4695C}" type="presParOf" srcId="{0F38C881-8875-431A-861F-56E136D7522B}" destId="{F5D9140D-1905-446F-B98B-DD043ACB6EE3}" srcOrd="3" destOrd="0" presId="urn:microsoft.com/office/officeart/2005/8/layout/equation2"/>
    <dgm:cxn modelId="{F5BFE367-EB24-264B-B916-446AE0C15C80}" type="presParOf" srcId="{0F38C881-8875-431A-861F-56E136D7522B}" destId="{0D3B116B-3E0A-4669-A4C2-FFD1843A7E68}" srcOrd="4" destOrd="0" presId="urn:microsoft.com/office/officeart/2005/8/layout/equation2"/>
    <dgm:cxn modelId="{A191F89C-72CE-F943-B1D4-60D8CC3783AB}" type="presParOf" srcId="{ABEFE36F-906A-4571-B69F-1864F84CA6B4}" destId="{68DAAE4C-13C1-44D8-A939-5941EE472DCC}" srcOrd="1" destOrd="0" presId="urn:microsoft.com/office/officeart/2005/8/layout/equation2"/>
    <dgm:cxn modelId="{344D1E09-4531-EA4B-B945-6C853B845D81}" type="presParOf" srcId="{68DAAE4C-13C1-44D8-A939-5941EE472DCC}" destId="{14F86A85-5414-464E-AC16-04943805AAF1}" srcOrd="0" destOrd="0" presId="urn:microsoft.com/office/officeart/2005/8/layout/equation2"/>
    <dgm:cxn modelId="{29A3B5C4-2F4B-FF4E-82EA-F2B7AA776A72}" type="presParOf" srcId="{ABEFE36F-906A-4571-B69F-1864F84CA6B4}" destId="{CBFB8443-DF88-4EAA-A642-77C7D62B2CDA}"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C2191F-C44A-47B3-8CF7-EBC4876F9C8E}"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n-US"/>
        </a:p>
      </dgm:t>
    </dgm:pt>
    <dgm:pt modelId="{28C54588-8493-4C03-B8B8-AC0FADE91640}">
      <dgm:prSet phldrT="[Text]" custT="1"/>
      <dgm:spPr/>
      <dgm:t>
        <a:bodyPr/>
        <a:lstStyle/>
        <a:p>
          <a:r>
            <a:rPr lang="en-US" sz="1800" dirty="0" smtClean="0"/>
            <a:t>Decreased</a:t>
          </a:r>
        </a:p>
        <a:p>
          <a:r>
            <a:rPr lang="en-US" sz="1800" dirty="0" smtClean="0"/>
            <a:t>Isolation</a:t>
          </a:r>
          <a:endParaRPr lang="en-US" sz="1800" dirty="0"/>
        </a:p>
      </dgm:t>
    </dgm:pt>
    <dgm:pt modelId="{71E872B7-66CC-4452-BD53-011AA83C92DC}" type="parTrans" cxnId="{46AFEBFB-9976-4160-AB1D-5F1978C23239}">
      <dgm:prSet/>
      <dgm:spPr/>
      <dgm:t>
        <a:bodyPr/>
        <a:lstStyle/>
        <a:p>
          <a:endParaRPr lang="en-US"/>
        </a:p>
      </dgm:t>
    </dgm:pt>
    <dgm:pt modelId="{01F312F8-B7A9-49CD-840C-AAE0E8DE2076}" type="sibTrans" cxnId="{46AFEBFB-9976-4160-AB1D-5F1978C23239}">
      <dgm:prSet/>
      <dgm:spPr/>
      <dgm:t>
        <a:bodyPr/>
        <a:lstStyle/>
        <a:p>
          <a:endParaRPr lang="en-US"/>
        </a:p>
      </dgm:t>
    </dgm:pt>
    <dgm:pt modelId="{2B43C041-589D-4B13-98C6-1CA72309E33C}">
      <dgm:prSet phldrT="[Text]" custT="1"/>
      <dgm:spPr/>
      <dgm:t>
        <a:bodyPr/>
        <a:lstStyle/>
        <a:p>
          <a:r>
            <a:rPr lang="en-US" sz="2000" dirty="0" smtClean="0"/>
            <a:t>Increased Conversation</a:t>
          </a:r>
          <a:endParaRPr lang="en-US" sz="2000" dirty="0"/>
        </a:p>
      </dgm:t>
    </dgm:pt>
    <dgm:pt modelId="{457A1F6C-E1D5-4D77-A26B-7525286431FE}" type="parTrans" cxnId="{669B10AB-C308-46A8-91E0-42265A185791}">
      <dgm:prSet/>
      <dgm:spPr/>
      <dgm:t>
        <a:bodyPr/>
        <a:lstStyle/>
        <a:p>
          <a:endParaRPr lang="en-US"/>
        </a:p>
      </dgm:t>
    </dgm:pt>
    <dgm:pt modelId="{41426363-064D-49BE-A92B-F78A00ADE8AE}" type="sibTrans" cxnId="{669B10AB-C308-46A8-91E0-42265A185791}">
      <dgm:prSet/>
      <dgm:spPr/>
      <dgm:t>
        <a:bodyPr/>
        <a:lstStyle/>
        <a:p>
          <a:endParaRPr lang="en-US"/>
        </a:p>
      </dgm:t>
    </dgm:pt>
    <dgm:pt modelId="{A9DDED91-F2A6-475E-BD44-A39D4188AAE6}" type="pres">
      <dgm:prSet presAssocID="{55C2191F-C44A-47B3-8CF7-EBC4876F9C8E}" presName="compositeShape" presStyleCnt="0">
        <dgm:presLayoutVars>
          <dgm:chMax val="2"/>
          <dgm:dir/>
          <dgm:resizeHandles val="exact"/>
        </dgm:presLayoutVars>
      </dgm:prSet>
      <dgm:spPr/>
      <dgm:t>
        <a:bodyPr/>
        <a:lstStyle/>
        <a:p>
          <a:endParaRPr lang="en-US"/>
        </a:p>
      </dgm:t>
    </dgm:pt>
    <dgm:pt modelId="{2EB5D7D3-EA66-403C-B293-377E5F228680}" type="pres">
      <dgm:prSet presAssocID="{55C2191F-C44A-47B3-8CF7-EBC4876F9C8E}" presName="ribbon" presStyleLbl="node1" presStyleIdx="0" presStyleCnt="1" custLinFactNeighborY="18421"/>
      <dgm:spPr/>
    </dgm:pt>
    <dgm:pt modelId="{3827E03B-FF5D-4FCD-92CA-79857A15267B}" type="pres">
      <dgm:prSet presAssocID="{55C2191F-C44A-47B3-8CF7-EBC4876F9C8E}" presName="leftArrowText" presStyleLbl="node1" presStyleIdx="0" presStyleCnt="1" custLinFactNeighborX="665" custLinFactNeighborY="41398">
        <dgm:presLayoutVars>
          <dgm:chMax val="0"/>
          <dgm:bulletEnabled val="1"/>
        </dgm:presLayoutVars>
      </dgm:prSet>
      <dgm:spPr/>
      <dgm:t>
        <a:bodyPr/>
        <a:lstStyle/>
        <a:p>
          <a:endParaRPr lang="en-US"/>
        </a:p>
      </dgm:t>
    </dgm:pt>
    <dgm:pt modelId="{141A09F7-8032-4642-86FC-3677552B07A0}" type="pres">
      <dgm:prSet presAssocID="{55C2191F-C44A-47B3-8CF7-EBC4876F9C8E}" presName="rightArrowText" presStyleLbl="node1" presStyleIdx="0" presStyleCnt="1" custLinFactNeighborY="48111">
        <dgm:presLayoutVars>
          <dgm:chMax val="0"/>
          <dgm:bulletEnabled val="1"/>
        </dgm:presLayoutVars>
      </dgm:prSet>
      <dgm:spPr/>
      <dgm:t>
        <a:bodyPr/>
        <a:lstStyle/>
        <a:p>
          <a:endParaRPr lang="en-US"/>
        </a:p>
      </dgm:t>
    </dgm:pt>
  </dgm:ptLst>
  <dgm:cxnLst>
    <dgm:cxn modelId="{03C46219-C89F-4843-9A77-51A54D68AD5F}" type="presOf" srcId="{55C2191F-C44A-47B3-8CF7-EBC4876F9C8E}" destId="{A9DDED91-F2A6-475E-BD44-A39D4188AAE6}" srcOrd="0" destOrd="0" presId="urn:microsoft.com/office/officeart/2005/8/layout/arrow6"/>
    <dgm:cxn modelId="{46AFEBFB-9976-4160-AB1D-5F1978C23239}" srcId="{55C2191F-C44A-47B3-8CF7-EBC4876F9C8E}" destId="{28C54588-8493-4C03-B8B8-AC0FADE91640}" srcOrd="0" destOrd="0" parTransId="{71E872B7-66CC-4452-BD53-011AA83C92DC}" sibTransId="{01F312F8-B7A9-49CD-840C-AAE0E8DE2076}"/>
    <dgm:cxn modelId="{669B10AB-C308-46A8-91E0-42265A185791}" srcId="{55C2191F-C44A-47B3-8CF7-EBC4876F9C8E}" destId="{2B43C041-589D-4B13-98C6-1CA72309E33C}" srcOrd="1" destOrd="0" parTransId="{457A1F6C-E1D5-4D77-A26B-7525286431FE}" sibTransId="{41426363-064D-49BE-A92B-F78A00ADE8AE}"/>
    <dgm:cxn modelId="{70DFD3B1-070B-F342-86B4-6D4AE1D931A1}" type="presOf" srcId="{28C54588-8493-4C03-B8B8-AC0FADE91640}" destId="{3827E03B-FF5D-4FCD-92CA-79857A15267B}" srcOrd="0" destOrd="0" presId="urn:microsoft.com/office/officeart/2005/8/layout/arrow6"/>
    <dgm:cxn modelId="{CEF13372-AD65-0549-A266-FB807EDF0449}" type="presOf" srcId="{2B43C041-589D-4B13-98C6-1CA72309E33C}" destId="{141A09F7-8032-4642-86FC-3677552B07A0}" srcOrd="0" destOrd="0" presId="urn:microsoft.com/office/officeart/2005/8/layout/arrow6"/>
    <dgm:cxn modelId="{F8F1B647-E4F3-C248-A7D9-D956CBDE6902}" type="presParOf" srcId="{A9DDED91-F2A6-475E-BD44-A39D4188AAE6}" destId="{2EB5D7D3-EA66-403C-B293-377E5F228680}" srcOrd="0" destOrd="0" presId="urn:microsoft.com/office/officeart/2005/8/layout/arrow6"/>
    <dgm:cxn modelId="{7E14515A-F3C4-C447-BEC4-E5584B8C8FD9}" type="presParOf" srcId="{A9DDED91-F2A6-475E-BD44-A39D4188AAE6}" destId="{3827E03B-FF5D-4FCD-92CA-79857A15267B}" srcOrd="1" destOrd="0" presId="urn:microsoft.com/office/officeart/2005/8/layout/arrow6"/>
    <dgm:cxn modelId="{A2E3A303-0560-1D48-9131-6DCD329B5807}" type="presParOf" srcId="{A9DDED91-F2A6-475E-BD44-A39D4188AAE6}" destId="{141A09F7-8032-4642-86FC-3677552B07A0}"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088A74-F939-4F73-AB7A-9BCEF5170C92}" type="doc">
      <dgm:prSet loTypeId="urn:microsoft.com/office/officeart/2005/8/layout/process1" loCatId="process" qsTypeId="urn:microsoft.com/office/officeart/2005/8/quickstyle/simple1" qsCatId="simple" csTypeId="urn:microsoft.com/office/officeart/2005/8/colors/accent1_2" csCatId="accent1" phldr="1"/>
      <dgm:spPr/>
    </dgm:pt>
    <dgm:pt modelId="{40EE3578-10DC-4345-95E1-49CD61F54F1C}">
      <dgm:prSet phldrT="[Text]" custT="1"/>
      <dgm:spPr/>
      <dgm:t>
        <a:bodyPr/>
        <a:lstStyle/>
        <a:p>
          <a:r>
            <a:rPr lang="en-US" sz="2400" dirty="0" smtClean="0"/>
            <a:t>Shared Vision</a:t>
          </a:r>
          <a:endParaRPr lang="en-US" sz="2400" dirty="0"/>
        </a:p>
      </dgm:t>
    </dgm:pt>
    <dgm:pt modelId="{9FEEA7A8-8A6D-495B-A6E3-E2B0F5F01099}" type="parTrans" cxnId="{9672D541-2897-43CD-97D7-953C06248CB1}">
      <dgm:prSet/>
      <dgm:spPr/>
      <dgm:t>
        <a:bodyPr/>
        <a:lstStyle/>
        <a:p>
          <a:endParaRPr lang="en-US"/>
        </a:p>
      </dgm:t>
    </dgm:pt>
    <dgm:pt modelId="{CB339303-984D-4B6E-AF9A-BE34D03EE227}" type="sibTrans" cxnId="{9672D541-2897-43CD-97D7-953C06248CB1}">
      <dgm:prSet/>
      <dgm:spPr/>
      <dgm:t>
        <a:bodyPr/>
        <a:lstStyle/>
        <a:p>
          <a:endParaRPr lang="en-US" dirty="0"/>
        </a:p>
      </dgm:t>
    </dgm:pt>
    <dgm:pt modelId="{C49A14A4-9B72-476B-A804-9D0B9D078E3E}">
      <dgm:prSet phldrT="[Text]" custT="1"/>
      <dgm:spPr/>
      <dgm:t>
        <a:bodyPr/>
        <a:lstStyle/>
        <a:p>
          <a:r>
            <a:rPr lang="en-US" sz="2400" dirty="0" smtClean="0"/>
            <a:t>Aligned Goals</a:t>
          </a:r>
          <a:endParaRPr lang="en-US" sz="2400" dirty="0"/>
        </a:p>
      </dgm:t>
    </dgm:pt>
    <dgm:pt modelId="{5B4E5C90-7636-4D4E-8340-1AA48D83F280}" type="parTrans" cxnId="{D132DC89-09FF-4275-A710-645450366610}">
      <dgm:prSet/>
      <dgm:spPr/>
      <dgm:t>
        <a:bodyPr/>
        <a:lstStyle/>
        <a:p>
          <a:endParaRPr lang="en-US"/>
        </a:p>
      </dgm:t>
    </dgm:pt>
    <dgm:pt modelId="{E1116A41-003E-4251-A2F0-4BD31D30B34A}" type="sibTrans" cxnId="{D132DC89-09FF-4275-A710-645450366610}">
      <dgm:prSet/>
      <dgm:spPr/>
      <dgm:t>
        <a:bodyPr/>
        <a:lstStyle/>
        <a:p>
          <a:endParaRPr lang="en-US"/>
        </a:p>
      </dgm:t>
    </dgm:pt>
    <dgm:pt modelId="{CE8F92A8-F751-4E58-9FE4-3D7BA2B47729}">
      <dgm:prSet phldrT="[Text]" custT="1"/>
      <dgm:spPr/>
      <dgm:t>
        <a:bodyPr/>
        <a:lstStyle/>
        <a:p>
          <a:r>
            <a:rPr lang="en-US" sz="2400" dirty="0" smtClean="0"/>
            <a:t>Distributive Leadership </a:t>
          </a:r>
          <a:endParaRPr lang="en-US" sz="2400" dirty="0"/>
        </a:p>
      </dgm:t>
    </dgm:pt>
    <dgm:pt modelId="{E341AF86-F00C-49BC-88CD-BBD828E7ECC3}" type="parTrans" cxnId="{77AF6682-17EC-4A56-B259-9BC580F1F00E}">
      <dgm:prSet/>
      <dgm:spPr/>
      <dgm:t>
        <a:bodyPr/>
        <a:lstStyle/>
        <a:p>
          <a:endParaRPr lang="en-US"/>
        </a:p>
      </dgm:t>
    </dgm:pt>
    <dgm:pt modelId="{1497DF6D-3FEB-4934-88AD-716F4506BA3B}" type="sibTrans" cxnId="{77AF6682-17EC-4A56-B259-9BC580F1F00E}">
      <dgm:prSet/>
      <dgm:spPr/>
      <dgm:t>
        <a:bodyPr/>
        <a:lstStyle/>
        <a:p>
          <a:endParaRPr lang="en-US"/>
        </a:p>
      </dgm:t>
    </dgm:pt>
    <dgm:pt modelId="{EA63AA36-D0BD-4BFF-A13B-A116D9DD8AC2}">
      <dgm:prSet phldrT="[Text]" custT="1"/>
      <dgm:spPr/>
      <dgm:t>
        <a:bodyPr/>
        <a:lstStyle/>
        <a:p>
          <a:r>
            <a:rPr lang="en-US" sz="2400" dirty="0" smtClean="0"/>
            <a:t>Student Focused Instruction</a:t>
          </a:r>
          <a:endParaRPr lang="en-US" sz="2400" dirty="0"/>
        </a:p>
      </dgm:t>
    </dgm:pt>
    <dgm:pt modelId="{24DAA998-0397-4A1D-9A73-2F41420026FD}" type="parTrans" cxnId="{0C4A3B75-9709-432A-8D72-63880D4E912C}">
      <dgm:prSet/>
      <dgm:spPr/>
      <dgm:t>
        <a:bodyPr/>
        <a:lstStyle/>
        <a:p>
          <a:endParaRPr lang="en-US"/>
        </a:p>
      </dgm:t>
    </dgm:pt>
    <dgm:pt modelId="{5D3953B4-9479-40CA-A4B3-5857BDEBCA8F}" type="sibTrans" cxnId="{0C4A3B75-9709-432A-8D72-63880D4E912C}">
      <dgm:prSet/>
      <dgm:spPr/>
      <dgm:t>
        <a:bodyPr/>
        <a:lstStyle/>
        <a:p>
          <a:endParaRPr lang="en-US"/>
        </a:p>
      </dgm:t>
    </dgm:pt>
    <dgm:pt modelId="{681C44D7-E054-40F1-A818-2401C05A8C87}" type="pres">
      <dgm:prSet presAssocID="{0F088A74-F939-4F73-AB7A-9BCEF5170C92}" presName="Name0" presStyleCnt="0">
        <dgm:presLayoutVars>
          <dgm:dir/>
          <dgm:resizeHandles val="exact"/>
        </dgm:presLayoutVars>
      </dgm:prSet>
      <dgm:spPr/>
    </dgm:pt>
    <dgm:pt modelId="{111F7E4A-6A70-4DA1-895F-E5C2F121E5B2}" type="pres">
      <dgm:prSet presAssocID="{40EE3578-10DC-4345-95E1-49CD61F54F1C}" presName="node" presStyleLbl="node1" presStyleIdx="0" presStyleCnt="4" custScaleX="112855" custScaleY="155901">
        <dgm:presLayoutVars>
          <dgm:bulletEnabled val="1"/>
        </dgm:presLayoutVars>
      </dgm:prSet>
      <dgm:spPr/>
      <dgm:t>
        <a:bodyPr/>
        <a:lstStyle/>
        <a:p>
          <a:endParaRPr lang="en-US"/>
        </a:p>
      </dgm:t>
    </dgm:pt>
    <dgm:pt modelId="{72D0F0EF-7090-4131-978B-47134C2E3813}" type="pres">
      <dgm:prSet presAssocID="{CB339303-984D-4B6E-AF9A-BE34D03EE227}" presName="sibTrans" presStyleLbl="sibTrans2D1" presStyleIdx="0" presStyleCnt="3"/>
      <dgm:spPr>
        <a:prstGeom prst="mathPlus">
          <a:avLst/>
        </a:prstGeom>
      </dgm:spPr>
      <dgm:t>
        <a:bodyPr/>
        <a:lstStyle/>
        <a:p>
          <a:endParaRPr lang="en-US"/>
        </a:p>
      </dgm:t>
    </dgm:pt>
    <dgm:pt modelId="{14361235-7EBE-4DF6-9895-E986C46A5466}" type="pres">
      <dgm:prSet presAssocID="{CB339303-984D-4B6E-AF9A-BE34D03EE227}" presName="connectorText" presStyleLbl="sibTrans2D1" presStyleIdx="0" presStyleCnt="3"/>
      <dgm:spPr/>
      <dgm:t>
        <a:bodyPr/>
        <a:lstStyle/>
        <a:p>
          <a:endParaRPr lang="en-US"/>
        </a:p>
      </dgm:t>
    </dgm:pt>
    <dgm:pt modelId="{CFF1161E-7039-4C90-BBB9-BC3A14CDC2F4}" type="pres">
      <dgm:prSet presAssocID="{C49A14A4-9B72-476B-A804-9D0B9D078E3E}" presName="node" presStyleLbl="node1" presStyleIdx="1" presStyleCnt="4" custScaleX="131361" custScaleY="150463" custLinFactNeighborX="-5637" custLinFactNeighborY="-1180">
        <dgm:presLayoutVars>
          <dgm:bulletEnabled val="1"/>
        </dgm:presLayoutVars>
      </dgm:prSet>
      <dgm:spPr/>
      <dgm:t>
        <a:bodyPr/>
        <a:lstStyle/>
        <a:p>
          <a:endParaRPr lang="en-US"/>
        </a:p>
      </dgm:t>
    </dgm:pt>
    <dgm:pt modelId="{54BDA5E3-872D-4896-AF3F-217D8D5827E7}" type="pres">
      <dgm:prSet presAssocID="{E1116A41-003E-4251-A2F0-4BD31D30B34A}" presName="sibTrans" presStyleLbl="sibTrans2D1" presStyleIdx="1" presStyleCnt="3"/>
      <dgm:spPr>
        <a:prstGeom prst="mathPlus">
          <a:avLst/>
        </a:prstGeom>
      </dgm:spPr>
      <dgm:t>
        <a:bodyPr/>
        <a:lstStyle/>
        <a:p>
          <a:endParaRPr lang="en-US"/>
        </a:p>
      </dgm:t>
    </dgm:pt>
    <dgm:pt modelId="{E9499557-DDF9-46BD-BF38-3AAB4C46CE23}" type="pres">
      <dgm:prSet presAssocID="{E1116A41-003E-4251-A2F0-4BD31D30B34A}" presName="connectorText" presStyleLbl="sibTrans2D1" presStyleIdx="1" presStyleCnt="3"/>
      <dgm:spPr/>
      <dgm:t>
        <a:bodyPr/>
        <a:lstStyle/>
        <a:p>
          <a:endParaRPr lang="en-US"/>
        </a:p>
      </dgm:t>
    </dgm:pt>
    <dgm:pt modelId="{F27475B0-A52B-45D1-AB7D-1D56F0ECFAD3}" type="pres">
      <dgm:prSet presAssocID="{CE8F92A8-F751-4E58-9FE4-3D7BA2B47729}" presName="node" presStyleLbl="node1" presStyleIdx="2" presStyleCnt="4" custScaleX="185691" custScaleY="150463">
        <dgm:presLayoutVars>
          <dgm:bulletEnabled val="1"/>
        </dgm:presLayoutVars>
      </dgm:prSet>
      <dgm:spPr/>
      <dgm:t>
        <a:bodyPr/>
        <a:lstStyle/>
        <a:p>
          <a:endParaRPr lang="en-US"/>
        </a:p>
      </dgm:t>
    </dgm:pt>
    <dgm:pt modelId="{6765C4B5-0F86-4A2D-AFA4-169092ECB7DC}" type="pres">
      <dgm:prSet presAssocID="{1497DF6D-3FEB-4934-88AD-716F4506BA3B}" presName="sibTrans" presStyleLbl="sibTrans2D1" presStyleIdx="2" presStyleCnt="3"/>
      <dgm:spPr>
        <a:prstGeom prst="mathEqual">
          <a:avLst/>
        </a:prstGeom>
      </dgm:spPr>
      <dgm:t>
        <a:bodyPr/>
        <a:lstStyle/>
        <a:p>
          <a:endParaRPr lang="en-US"/>
        </a:p>
      </dgm:t>
    </dgm:pt>
    <dgm:pt modelId="{B5ADB8F9-B456-4A0D-B18C-A9ABA2D6D4DE}" type="pres">
      <dgm:prSet presAssocID="{1497DF6D-3FEB-4934-88AD-716F4506BA3B}" presName="connectorText" presStyleLbl="sibTrans2D1" presStyleIdx="2" presStyleCnt="3"/>
      <dgm:spPr/>
      <dgm:t>
        <a:bodyPr/>
        <a:lstStyle/>
        <a:p>
          <a:endParaRPr lang="en-US"/>
        </a:p>
      </dgm:t>
    </dgm:pt>
    <dgm:pt modelId="{9A2236DE-341F-4322-A0EE-ACE02629BF5C}" type="pres">
      <dgm:prSet presAssocID="{EA63AA36-D0BD-4BFF-A13B-A116D9DD8AC2}" presName="node" presStyleLbl="node1" presStyleIdx="3" presStyleCnt="4" custScaleX="168487" custScaleY="145024" custLinFactNeighborX="-14452">
        <dgm:presLayoutVars>
          <dgm:bulletEnabled val="1"/>
        </dgm:presLayoutVars>
      </dgm:prSet>
      <dgm:spPr/>
      <dgm:t>
        <a:bodyPr/>
        <a:lstStyle/>
        <a:p>
          <a:endParaRPr lang="en-US"/>
        </a:p>
      </dgm:t>
    </dgm:pt>
  </dgm:ptLst>
  <dgm:cxnLst>
    <dgm:cxn modelId="{D132DC89-09FF-4275-A710-645450366610}" srcId="{0F088A74-F939-4F73-AB7A-9BCEF5170C92}" destId="{C49A14A4-9B72-476B-A804-9D0B9D078E3E}" srcOrd="1" destOrd="0" parTransId="{5B4E5C90-7636-4D4E-8340-1AA48D83F280}" sibTransId="{E1116A41-003E-4251-A2F0-4BD31D30B34A}"/>
    <dgm:cxn modelId="{B370D80A-FCC5-4807-ACFB-F1B7CF536031}" type="presOf" srcId="{CE8F92A8-F751-4E58-9FE4-3D7BA2B47729}" destId="{F27475B0-A52B-45D1-AB7D-1D56F0ECFAD3}" srcOrd="0" destOrd="0" presId="urn:microsoft.com/office/officeart/2005/8/layout/process1"/>
    <dgm:cxn modelId="{7D911E1F-35B5-46A5-9C3E-23C8802B90D3}" type="presOf" srcId="{0F088A74-F939-4F73-AB7A-9BCEF5170C92}" destId="{681C44D7-E054-40F1-A818-2401C05A8C87}" srcOrd="0" destOrd="0" presId="urn:microsoft.com/office/officeart/2005/8/layout/process1"/>
    <dgm:cxn modelId="{F5061894-6388-4D18-A510-2B626FA7B1FA}" type="presOf" srcId="{CB339303-984D-4B6E-AF9A-BE34D03EE227}" destId="{72D0F0EF-7090-4131-978B-47134C2E3813}" srcOrd="0" destOrd="0" presId="urn:microsoft.com/office/officeart/2005/8/layout/process1"/>
    <dgm:cxn modelId="{9C24E145-A327-4BE8-9EB9-5474DC9CD29E}" type="presOf" srcId="{E1116A41-003E-4251-A2F0-4BD31D30B34A}" destId="{E9499557-DDF9-46BD-BF38-3AAB4C46CE23}" srcOrd="1" destOrd="0" presId="urn:microsoft.com/office/officeart/2005/8/layout/process1"/>
    <dgm:cxn modelId="{9672D541-2897-43CD-97D7-953C06248CB1}" srcId="{0F088A74-F939-4F73-AB7A-9BCEF5170C92}" destId="{40EE3578-10DC-4345-95E1-49CD61F54F1C}" srcOrd="0" destOrd="0" parTransId="{9FEEA7A8-8A6D-495B-A6E3-E2B0F5F01099}" sibTransId="{CB339303-984D-4B6E-AF9A-BE34D03EE227}"/>
    <dgm:cxn modelId="{F95CF18A-1DDB-43E3-912B-4B3961C5B201}" type="presOf" srcId="{E1116A41-003E-4251-A2F0-4BD31D30B34A}" destId="{54BDA5E3-872D-4896-AF3F-217D8D5827E7}" srcOrd="0" destOrd="0" presId="urn:microsoft.com/office/officeart/2005/8/layout/process1"/>
    <dgm:cxn modelId="{61B916C7-69A0-42FC-AA0B-42853C3BC6B3}" type="presOf" srcId="{C49A14A4-9B72-476B-A804-9D0B9D078E3E}" destId="{CFF1161E-7039-4C90-BBB9-BC3A14CDC2F4}" srcOrd="0" destOrd="0" presId="urn:microsoft.com/office/officeart/2005/8/layout/process1"/>
    <dgm:cxn modelId="{D213E5A9-79D1-4657-AE24-C4E174F2F24B}" type="presOf" srcId="{1497DF6D-3FEB-4934-88AD-716F4506BA3B}" destId="{B5ADB8F9-B456-4A0D-B18C-A9ABA2D6D4DE}" srcOrd="1" destOrd="0" presId="urn:microsoft.com/office/officeart/2005/8/layout/process1"/>
    <dgm:cxn modelId="{8D1ABA92-5899-41FF-A438-8FFC91EBB2F2}" type="presOf" srcId="{40EE3578-10DC-4345-95E1-49CD61F54F1C}" destId="{111F7E4A-6A70-4DA1-895F-E5C2F121E5B2}" srcOrd="0" destOrd="0" presId="urn:microsoft.com/office/officeart/2005/8/layout/process1"/>
    <dgm:cxn modelId="{A88D6E27-A2DC-4E31-9DBC-22C349BEEA49}" type="presOf" srcId="{CB339303-984D-4B6E-AF9A-BE34D03EE227}" destId="{14361235-7EBE-4DF6-9895-E986C46A5466}" srcOrd="1" destOrd="0" presId="urn:microsoft.com/office/officeart/2005/8/layout/process1"/>
    <dgm:cxn modelId="{77AF6682-17EC-4A56-B259-9BC580F1F00E}" srcId="{0F088A74-F939-4F73-AB7A-9BCEF5170C92}" destId="{CE8F92A8-F751-4E58-9FE4-3D7BA2B47729}" srcOrd="2" destOrd="0" parTransId="{E341AF86-F00C-49BC-88CD-BBD828E7ECC3}" sibTransId="{1497DF6D-3FEB-4934-88AD-716F4506BA3B}"/>
    <dgm:cxn modelId="{F91B17C6-5131-4BDB-9599-125771698B4E}" type="presOf" srcId="{EA63AA36-D0BD-4BFF-A13B-A116D9DD8AC2}" destId="{9A2236DE-341F-4322-A0EE-ACE02629BF5C}" srcOrd="0" destOrd="0" presId="urn:microsoft.com/office/officeart/2005/8/layout/process1"/>
    <dgm:cxn modelId="{0C4A3B75-9709-432A-8D72-63880D4E912C}" srcId="{0F088A74-F939-4F73-AB7A-9BCEF5170C92}" destId="{EA63AA36-D0BD-4BFF-A13B-A116D9DD8AC2}" srcOrd="3" destOrd="0" parTransId="{24DAA998-0397-4A1D-9A73-2F41420026FD}" sibTransId="{5D3953B4-9479-40CA-A4B3-5857BDEBCA8F}"/>
    <dgm:cxn modelId="{A448104A-1023-452C-86D8-0865E0C30863}" type="presOf" srcId="{1497DF6D-3FEB-4934-88AD-716F4506BA3B}" destId="{6765C4B5-0F86-4A2D-AFA4-169092ECB7DC}" srcOrd="0" destOrd="0" presId="urn:microsoft.com/office/officeart/2005/8/layout/process1"/>
    <dgm:cxn modelId="{B5D9BF67-4DF5-4B9B-818C-E58E853BE50C}" type="presParOf" srcId="{681C44D7-E054-40F1-A818-2401C05A8C87}" destId="{111F7E4A-6A70-4DA1-895F-E5C2F121E5B2}" srcOrd="0" destOrd="0" presId="urn:microsoft.com/office/officeart/2005/8/layout/process1"/>
    <dgm:cxn modelId="{507F4660-AB77-47E1-8A32-785D1A746FD6}" type="presParOf" srcId="{681C44D7-E054-40F1-A818-2401C05A8C87}" destId="{72D0F0EF-7090-4131-978B-47134C2E3813}" srcOrd="1" destOrd="0" presId="urn:microsoft.com/office/officeart/2005/8/layout/process1"/>
    <dgm:cxn modelId="{D56D7E45-0C03-4A60-90BD-7F108177FF6D}" type="presParOf" srcId="{72D0F0EF-7090-4131-978B-47134C2E3813}" destId="{14361235-7EBE-4DF6-9895-E986C46A5466}" srcOrd="0" destOrd="0" presId="urn:microsoft.com/office/officeart/2005/8/layout/process1"/>
    <dgm:cxn modelId="{9FE81C2C-7CC8-4D17-9FAA-C3DBB66B117B}" type="presParOf" srcId="{681C44D7-E054-40F1-A818-2401C05A8C87}" destId="{CFF1161E-7039-4C90-BBB9-BC3A14CDC2F4}" srcOrd="2" destOrd="0" presId="urn:microsoft.com/office/officeart/2005/8/layout/process1"/>
    <dgm:cxn modelId="{EF049DBB-45EF-4434-A60F-D2A6A9F85E44}" type="presParOf" srcId="{681C44D7-E054-40F1-A818-2401C05A8C87}" destId="{54BDA5E3-872D-4896-AF3F-217D8D5827E7}" srcOrd="3" destOrd="0" presId="urn:microsoft.com/office/officeart/2005/8/layout/process1"/>
    <dgm:cxn modelId="{ED37FA8E-491E-4295-9E37-8904CD87018B}" type="presParOf" srcId="{54BDA5E3-872D-4896-AF3F-217D8D5827E7}" destId="{E9499557-DDF9-46BD-BF38-3AAB4C46CE23}" srcOrd="0" destOrd="0" presId="urn:microsoft.com/office/officeart/2005/8/layout/process1"/>
    <dgm:cxn modelId="{7F87DF2B-AF4C-4687-A2FB-561DBEA690D3}" type="presParOf" srcId="{681C44D7-E054-40F1-A818-2401C05A8C87}" destId="{F27475B0-A52B-45D1-AB7D-1D56F0ECFAD3}" srcOrd="4" destOrd="0" presId="urn:microsoft.com/office/officeart/2005/8/layout/process1"/>
    <dgm:cxn modelId="{28FD911A-C465-48FE-9498-98922B15B862}" type="presParOf" srcId="{681C44D7-E054-40F1-A818-2401C05A8C87}" destId="{6765C4B5-0F86-4A2D-AFA4-169092ECB7DC}" srcOrd="5" destOrd="0" presId="urn:microsoft.com/office/officeart/2005/8/layout/process1"/>
    <dgm:cxn modelId="{E9D35CFC-2C12-4CEC-ACBD-0242AC059804}" type="presParOf" srcId="{6765C4B5-0F86-4A2D-AFA4-169092ECB7DC}" destId="{B5ADB8F9-B456-4A0D-B18C-A9ABA2D6D4DE}" srcOrd="0" destOrd="0" presId="urn:microsoft.com/office/officeart/2005/8/layout/process1"/>
    <dgm:cxn modelId="{C57AB3D5-07DC-435E-B0EE-CD551E7D5CE2}" type="presParOf" srcId="{681C44D7-E054-40F1-A818-2401C05A8C87}" destId="{9A2236DE-341F-4322-A0EE-ACE02629BF5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C68DA-43AA-4077-8967-7CA58A355185}">
      <dsp:nvSpPr>
        <dsp:cNvPr id="0" name=""/>
        <dsp:cNvSpPr/>
      </dsp:nvSpPr>
      <dsp:spPr>
        <a:xfrm>
          <a:off x="1155700" y="0"/>
          <a:ext cx="3784600" cy="37846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Class size</a:t>
          </a:r>
          <a:endParaRPr lang="en-US" sz="1200" kern="1200" dirty="0"/>
        </a:p>
      </dsp:txBody>
      <dsp:txXfrm>
        <a:off x="2518912" y="189229"/>
        <a:ext cx="1058174" cy="567690"/>
      </dsp:txXfrm>
    </dsp:sp>
    <dsp:sp modelId="{B3E93F1D-CBE9-42C8-90E6-08033A5CFD22}">
      <dsp:nvSpPr>
        <dsp:cNvPr id="0" name=""/>
        <dsp:cNvSpPr/>
      </dsp:nvSpPr>
      <dsp:spPr>
        <a:xfrm>
          <a:off x="1534160" y="756920"/>
          <a:ext cx="3027680" cy="30276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Teacher experience</a:t>
          </a:r>
          <a:endParaRPr lang="en-US" sz="1200" kern="1200" dirty="0"/>
        </a:p>
      </dsp:txBody>
      <dsp:txXfrm>
        <a:off x="2518912" y="938580"/>
        <a:ext cx="1058174" cy="544982"/>
      </dsp:txXfrm>
    </dsp:sp>
    <dsp:sp modelId="{39AE816E-68B6-49BD-943D-554BF95C5197}">
      <dsp:nvSpPr>
        <dsp:cNvPr id="0" name=""/>
        <dsp:cNvSpPr/>
      </dsp:nvSpPr>
      <dsp:spPr>
        <a:xfrm>
          <a:off x="1912620" y="1537489"/>
          <a:ext cx="2270760" cy="222346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Rigorous testing</a:t>
          </a:r>
          <a:endParaRPr lang="en-US" sz="1200" kern="1200" dirty="0"/>
        </a:p>
      </dsp:txBody>
      <dsp:txXfrm>
        <a:off x="2518912" y="1704249"/>
        <a:ext cx="1058174" cy="500278"/>
      </dsp:txXfrm>
    </dsp:sp>
    <dsp:sp modelId="{D3CA444A-E834-4ED8-A766-115E4931F143}">
      <dsp:nvSpPr>
        <dsp:cNvPr id="0" name=""/>
        <dsp:cNvSpPr/>
      </dsp:nvSpPr>
      <dsp:spPr>
        <a:xfrm>
          <a:off x="2291080" y="2270760"/>
          <a:ext cx="1513840" cy="15138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how of teaching</a:t>
          </a:r>
          <a:endParaRPr lang="en-US" sz="1200" kern="1200" dirty="0"/>
        </a:p>
      </dsp:txBody>
      <dsp:txXfrm>
        <a:off x="2512776" y="2649219"/>
        <a:ext cx="1070446" cy="7569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990D7-F876-42FA-860B-21FD1F9EA4D6}">
      <dsp:nvSpPr>
        <dsp:cNvPr id="0" name=""/>
        <dsp:cNvSpPr/>
      </dsp:nvSpPr>
      <dsp:spPr>
        <a:xfrm>
          <a:off x="1145634" y="1137"/>
          <a:ext cx="1649536" cy="16495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kern="1200" dirty="0" smtClean="0"/>
            <a:t>Framework for Leadership</a:t>
          </a:r>
          <a:endParaRPr lang="en-US" sz="1800" kern="1200" dirty="0"/>
        </a:p>
      </dsp:txBody>
      <dsp:txXfrm>
        <a:off x="1387203" y="242706"/>
        <a:ext cx="1166398" cy="1166398"/>
      </dsp:txXfrm>
    </dsp:sp>
    <dsp:sp modelId="{AA785D5C-E123-480A-A754-F2D103980E83}">
      <dsp:nvSpPr>
        <dsp:cNvPr id="0" name=""/>
        <dsp:cNvSpPr/>
      </dsp:nvSpPr>
      <dsp:spPr>
        <a:xfrm>
          <a:off x="1492036" y="1784615"/>
          <a:ext cx="956731" cy="95673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618851" y="2150469"/>
        <a:ext cx="703101" cy="225023"/>
      </dsp:txXfrm>
    </dsp:sp>
    <dsp:sp modelId="{0D3B116B-3E0A-4669-A4C2-FFD1843A7E68}">
      <dsp:nvSpPr>
        <dsp:cNvPr id="0" name=""/>
        <dsp:cNvSpPr/>
      </dsp:nvSpPr>
      <dsp:spPr>
        <a:xfrm>
          <a:off x="1145634" y="2875289"/>
          <a:ext cx="1649536" cy="16495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Danielson Framework for Teaching</a:t>
          </a:r>
          <a:endParaRPr lang="en-US" sz="1900" kern="1200" dirty="0"/>
        </a:p>
      </dsp:txBody>
      <dsp:txXfrm>
        <a:off x="1387203" y="3116858"/>
        <a:ext cx="1166398" cy="1166398"/>
      </dsp:txXfrm>
    </dsp:sp>
    <dsp:sp modelId="{68DAAE4C-13C1-44D8-A939-5941EE472DCC}">
      <dsp:nvSpPr>
        <dsp:cNvPr id="0" name=""/>
        <dsp:cNvSpPr/>
      </dsp:nvSpPr>
      <dsp:spPr>
        <a:xfrm>
          <a:off x="3042601" y="1956167"/>
          <a:ext cx="524552" cy="61362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042601" y="2078892"/>
        <a:ext cx="367186" cy="368177"/>
      </dsp:txXfrm>
    </dsp:sp>
    <dsp:sp modelId="{CBFB8443-DF88-4EAA-A642-77C7D62B2CDA}">
      <dsp:nvSpPr>
        <dsp:cNvPr id="0" name=""/>
        <dsp:cNvSpPr/>
      </dsp:nvSpPr>
      <dsp:spPr>
        <a:xfrm>
          <a:off x="3784892" y="613444"/>
          <a:ext cx="3299073" cy="329907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Vision</a:t>
          </a:r>
        </a:p>
        <a:p>
          <a:pPr lvl="0" algn="ctr" defTabSz="889000">
            <a:lnSpc>
              <a:spcPct val="90000"/>
            </a:lnSpc>
            <a:spcBef>
              <a:spcPct val="0"/>
            </a:spcBef>
            <a:spcAft>
              <a:spcPct val="35000"/>
            </a:spcAft>
          </a:pPr>
          <a:r>
            <a:rPr lang="en-US" sz="2000" kern="1200" dirty="0" smtClean="0"/>
            <a:t>Common Standards</a:t>
          </a:r>
        </a:p>
        <a:p>
          <a:pPr lvl="0" algn="ctr" defTabSz="889000">
            <a:lnSpc>
              <a:spcPct val="90000"/>
            </a:lnSpc>
            <a:spcBef>
              <a:spcPct val="0"/>
            </a:spcBef>
            <a:spcAft>
              <a:spcPct val="35000"/>
            </a:spcAft>
          </a:pPr>
          <a:r>
            <a:rPr lang="en-US" sz="2000" kern="1200" dirty="0" smtClean="0"/>
            <a:t>High Expectations</a:t>
          </a:r>
        </a:p>
        <a:p>
          <a:pPr lvl="0" algn="ctr" defTabSz="889000">
            <a:lnSpc>
              <a:spcPct val="90000"/>
            </a:lnSpc>
            <a:spcBef>
              <a:spcPct val="0"/>
            </a:spcBef>
            <a:spcAft>
              <a:spcPct val="35000"/>
            </a:spcAft>
          </a:pPr>
          <a:r>
            <a:rPr lang="en-US" sz="2000" kern="1200" dirty="0" smtClean="0"/>
            <a:t>Instruction</a:t>
          </a:r>
        </a:p>
        <a:p>
          <a:pPr lvl="0" algn="ctr" defTabSz="889000">
            <a:lnSpc>
              <a:spcPct val="90000"/>
            </a:lnSpc>
            <a:spcBef>
              <a:spcPct val="0"/>
            </a:spcBef>
            <a:spcAft>
              <a:spcPct val="35000"/>
            </a:spcAft>
          </a:pPr>
          <a:r>
            <a:rPr lang="en-US" sz="2000" kern="1200" dirty="0" smtClean="0"/>
            <a:t>Assessment</a:t>
          </a:r>
        </a:p>
        <a:p>
          <a:pPr lvl="0" algn="ctr" defTabSz="889000">
            <a:lnSpc>
              <a:spcPct val="90000"/>
            </a:lnSpc>
            <a:spcBef>
              <a:spcPct val="0"/>
            </a:spcBef>
            <a:spcAft>
              <a:spcPct val="35000"/>
            </a:spcAft>
          </a:pPr>
          <a:r>
            <a:rPr lang="en-US" sz="2000" kern="1200" dirty="0" smtClean="0"/>
            <a:t>Collaboration</a:t>
          </a:r>
        </a:p>
        <a:p>
          <a:pPr lvl="0" algn="ctr" defTabSz="889000">
            <a:lnSpc>
              <a:spcPct val="90000"/>
            </a:lnSpc>
            <a:spcBef>
              <a:spcPct val="0"/>
            </a:spcBef>
            <a:spcAft>
              <a:spcPct val="35000"/>
            </a:spcAft>
          </a:pPr>
          <a:r>
            <a:rPr lang="en-US" sz="2000" kern="1200" dirty="0" smtClean="0"/>
            <a:t>Safety and Security</a:t>
          </a:r>
        </a:p>
        <a:p>
          <a:pPr lvl="0" algn="ctr" defTabSz="889000">
            <a:lnSpc>
              <a:spcPct val="90000"/>
            </a:lnSpc>
            <a:spcBef>
              <a:spcPct val="0"/>
            </a:spcBef>
            <a:spcAft>
              <a:spcPct val="35000"/>
            </a:spcAft>
          </a:pPr>
          <a:r>
            <a:rPr lang="en-US" sz="2000" kern="1200" dirty="0" smtClean="0"/>
            <a:t>Professionalism</a:t>
          </a:r>
          <a:endParaRPr lang="en-US" sz="2000" kern="1200" dirty="0"/>
        </a:p>
      </dsp:txBody>
      <dsp:txXfrm>
        <a:off x="4268030" y="1096582"/>
        <a:ext cx="2332797" cy="23327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5D7D3-EA66-403C-B293-377E5F228680}">
      <dsp:nvSpPr>
        <dsp:cNvPr id="0" name=""/>
        <dsp:cNvSpPr/>
      </dsp:nvSpPr>
      <dsp:spPr>
        <a:xfrm>
          <a:off x="0" y="1261977"/>
          <a:ext cx="6096000" cy="2438400"/>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27E03B-FF5D-4FCD-92CA-79857A15267B}">
      <dsp:nvSpPr>
        <dsp:cNvPr id="0" name=""/>
        <dsp:cNvSpPr/>
      </dsp:nvSpPr>
      <dsp:spPr>
        <a:xfrm>
          <a:off x="744897" y="1734149"/>
          <a:ext cx="2011680" cy="11948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4008" rIns="0" bIns="68580" numCol="1" spcCol="1270" anchor="ctr" anchorCtr="0">
          <a:noAutofit/>
        </a:bodyPr>
        <a:lstStyle/>
        <a:p>
          <a:pPr lvl="0" algn="ctr" defTabSz="800100">
            <a:lnSpc>
              <a:spcPct val="90000"/>
            </a:lnSpc>
            <a:spcBef>
              <a:spcPct val="0"/>
            </a:spcBef>
            <a:spcAft>
              <a:spcPct val="35000"/>
            </a:spcAft>
          </a:pPr>
          <a:r>
            <a:rPr lang="en-US" sz="1800" kern="1200" dirty="0" smtClean="0"/>
            <a:t>Decreased</a:t>
          </a:r>
        </a:p>
        <a:p>
          <a:pPr lvl="0" algn="ctr" defTabSz="800100">
            <a:lnSpc>
              <a:spcPct val="90000"/>
            </a:lnSpc>
            <a:spcBef>
              <a:spcPct val="0"/>
            </a:spcBef>
            <a:spcAft>
              <a:spcPct val="35000"/>
            </a:spcAft>
          </a:pPr>
          <a:r>
            <a:rPr lang="en-US" sz="1800" kern="1200" dirty="0" smtClean="0"/>
            <a:t>Isolation</a:t>
          </a:r>
          <a:endParaRPr lang="en-US" sz="1800" kern="1200" dirty="0"/>
        </a:p>
      </dsp:txBody>
      <dsp:txXfrm>
        <a:off x="744897" y="1734149"/>
        <a:ext cx="2011680" cy="1194816"/>
      </dsp:txXfrm>
    </dsp:sp>
    <dsp:sp modelId="{141A09F7-8032-4642-86FC-3677552B07A0}">
      <dsp:nvSpPr>
        <dsp:cNvPr id="0" name=""/>
        <dsp:cNvSpPr/>
      </dsp:nvSpPr>
      <dsp:spPr>
        <a:xfrm>
          <a:off x="3048000" y="2204501"/>
          <a:ext cx="2377440" cy="119481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1120" rIns="0" bIns="76200" numCol="1" spcCol="1270" anchor="ctr" anchorCtr="0">
          <a:noAutofit/>
        </a:bodyPr>
        <a:lstStyle/>
        <a:p>
          <a:pPr lvl="0" algn="ctr" defTabSz="889000">
            <a:lnSpc>
              <a:spcPct val="90000"/>
            </a:lnSpc>
            <a:spcBef>
              <a:spcPct val="0"/>
            </a:spcBef>
            <a:spcAft>
              <a:spcPct val="35000"/>
            </a:spcAft>
          </a:pPr>
          <a:r>
            <a:rPr lang="en-US" sz="2000" kern="1200" dirty="0" smtClean="0"/>
            <a:t>Increased Conversation</a:t>
          </a:r>
          <a:endParaRPr lang="en-US" sz="2000" kern="1200" dirty="0"/>
        </a:p>
      </dsp:txBody>
      <dsp:txXfrm>
        <a:off x="3048000" y="2204501"/>
        <a:ext cx="2377440" cy="11948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F7E4A-6A70-4DA1-895F-E5C2F121E5B2}">
      <dsp:nvSpPr>
        <dsp:cNvPr id="0" name=""/>
        <dsp:cNvSpPr/>
      </dsp:nvSpPr>
      <dsp:spPr>
        <a:xfrm>
          <a:off x="5096" y="1625015"/>
          <a:ext cx="1271263" cy="18807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Shared Vision</a:t>
          </a:r>
          <a:endParaRPr lang="en-US" sz="2400" kern="1200" dirty="0"/>
        </a:p>
      </dsp:txBody>
      <dsp:txXfrm>
        <a:off x="42330" y="1662249"/>
        <a:ext cx="1196795" cy="1806300"/>
      </dsp:txXfrm>
    </dsp:sp>
    <dsp:sp modelId="{72D0F0EF-7090-4131-978B-47134C2E3813}">
      <dsp:nvSpPr>
        <dsp:cNvPr id="0" name=""/>
        <dsp:cNvSpPr/>
      </dsp:nvSpPr>
      <dsp:spPr>
        <a:xfrm rot="21572823">
          <a:off x="1382653" y="2418963"/>
          <a:ext cx="225354" cy="27936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dirty="0"/>
        </a:p>
      </dsp:txBody>
      <dsp:txXfrm>
        <a:off x="1382654" y="2475102"/>
        <a:ext cx="157748" cy="167617"/>
      </dsp:txXfrm>
    </dsp:sp>
    <dsp:sp modelId="{CFF1161E-7039-4C90-BBB9-BC3A14CDC2F4}">
      <dsp:nvSpPr>
        <dsp:cNvPr id="0" name=""/>
        <dsp:cNvSpPr/>
      </dsp:nvSpPr>
      <dsp:spPr>
        <a:xfrm>
          <a:off x="1701544" y="1643581"/>
          <a:ext cx="1479726" cy="18151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Aligned Goals</a:t>
          </a:r>
          <a:endParaRPr lang="en-US" sz="2400" kern="1200" dirty="0"/>
        </a:p>
      </dsp:txBody>
      <dsp:txXfrm>
        <a:off x="1744884" y="1686921"/>
        <a:ext cx="1393046" cy="1728485"/>
      </dsp:txXfrm>
    </dsp:sp>
    <dsp:sp modelId="{54BDA5E3-872D-4896-AF3F-217D8D5827E7}">
      <dsp:nvSpPr>
        <dsp:cNvPr id="0" name=""/>
        <dsp:cNvSpPr/>
      </dsp:nvSpPr>
      <dsp:spPr>
        <a:xfrm rot="21637">
          <a:off x="3300263" y="2417683"/>
          <a:ext cx="252275" cy="27936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300264" y="2473317"/>
        <a:ext cx="176593" cy="167617"/>
      </dsp:txXfrm>
    </dsp:sp>
    <dsp:sp modelId="{F27475B0-A52B-45D1-AB7D-1D56F0ECFAD3}">
      <dsp:nvSpPr>
        <dsp:cNvPr id="0" name=""/>
        <dsp:cNvSpPr/>
      </dsp:nvSpPr>
      <dsp:spPr>
        <a:xfrm>
          <a:off x="3657253" y="1657817"/>
          <a:ext cx="2091730" cy="18151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Distributive Leadership </a:t>
          </a:r>
          <a:endParaRPr lang="en-US" sz="2400" kern="1200" dirty="0"/>
        </a:p>
      </dsp:txBody>
      <dsp:txXfrm>
        <a:off x="3710417" y="1710981"/>
        <a:ext cx="1985402" cy="1708837"/>
      </dsp:txXfrm>
    </dsp:sp>
    <dsp:sp modelId="{6765C4B5-0F86-4A2D-AFA4-169092ECB7DC}">
      <dsp:nvSpPr>
        <dsp:cNvPr id="0" name=""/>
        <dsp:cNvSpPr/>
      </dsp:nvSpPr>
      <dsp:spPr>
        <a:xfrm>
          <a:off x="5845350" y="2425719"/>
          <a:ext cx="204296" cy="279361"/>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845350" y="2481591"/>
        <a:ext cx="143007" cy="167617"/>
      </dsp:txXfrm>
    </dsp:sp>
    <dsp:sp modelId="{9A2236DE-341F-4322-A0EE-ACE02629BF5C}">
      <dsp:nvSpPr>
        <dsp:cNvPr id="0" name=""/>
        <dsp:cNvSpPr/>
      </dsp:nvSpPr>
      <dsp:spPr>
        <a:xfrm>
          <a:off x="6134448" y="1690625"/>
          <a:ext cx="1897934" cy="17495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Student Focused Instruction</a:t>
          </a:r>
          <a:endParaRPr lang="en-US" sz="2400" kern="1200" dirty="0"/>
        </a:p>
      </dsp:txBody>
      <dsp:txXfrm>
        <a:off x="6185691" y="1741868"/>
        <a:ext cx="1795448" cy="1647063"/>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1"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r" defTabSz="928688">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40063"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l" defTabSz="923925">
              <a:defRPr sz="1200"/>
            </a:lvl1pPr>
          </a:lstStyle>
          <a:p>
            <a:pPr>
              <a:defRPr/>
            </a:pPr>
            <a:endParaRPr lang="en-US" dirty="0"/>
          </a:p>
        </p:txBody>
      </p:sp>
      <p:sp>
        <p:nvSpPr>
          <p:cNvPr id="18435" name="Rectangle 3"/>
          <p:cNvSpPr>
            <a:spLocks noGrp="1" noChangeArrowheads="1"/>
          </p:cNvSpPr>
          <p:nvPr>
            <p:ph type="dt" idx="1"/>
          </p:nvPr>
        </p:nvSpPr>
        <p:spPr bwMode="auto">
          <a:xfrm>
            <a:off x="3970338" y="0"/>
            <a:ext cx="3040062"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r" defTabSz="923925">
              <a:defRPr sz="1200"/>
            </a:lvl1pPr>
          </a:lstStyle>
          <a:p>
            <a:pPr>
              <a:defRPr/>
            </a:pPr>
            <a:r>
              <a:rPr lang="en-US" dirty="0" smtClean="0"/>
              <a:t>07/02/12 Revision</a:t>
            </a:r>
            <a:endParaRPr lang="en-US" dirty="0"/>
          </a:p>
        </p:txBody>
      </p:sp>
      <p:sp>
        <p:nvSpPr>
          <p:cNvPr id="28676" name="Rectangle 4"/>
          <p:cNvSpPr>
            <a:spLocks noGrp="1" noRot="1" noChangeAspect="1" noChangeArrowheads="1" noTextEdit="1"/>
          </p:cNvSpPr>
          <p:nvPr>
            <p:ph type="sldImg" idx="2"/>
          </p:nvPr>
        </p:nvSpPr>
        <p:spPr bwMode="auto">
          <a:xfrm>
            <a:off x="11620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5038" y="4446588"/>
            <a:ext cx="5140325" cy="4138612"/>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5388"/>
            <a:ext cx="3040063"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l" defTabSz="923925">
              <a:defRPr sz="1200"/>
            </a:lvl1pPr>
          </a:lstStyle>
          <a:p>
            <a:pPr>
              <a:defRPr/>
            </a:pPr>
            <a:endParaRPr lang="en-US" dirty="0"/>
          </a:p>
        </p:txBody>
      </p:sp>
      <p:sp>
        <p:nvSpPr>
          <p:cNvPr id="18439" name="Rectangle 7"/>
          <p:cNvSpPr>
            <a:spLocks noGrp="1" noChangeArrowheads="1"/>
          </p:cNvSpPr>
          <p:nvPr>
            <p:ph type="sldNum" sz="quarter" idx="5"/>
          </p:nvPr>
        </p:nvSpPr>
        <p:spPr bwMode="auto">
          <a:xfrm>
            <a:off x="3970338" y="8815388"/>
            <a:ext cx="3040062"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r" defTabSz="923925">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a:t>
            </a:fld>
            <a:endParaRPr lang="en-US" dirty="0"/>
          </a:p>
        </p:txBody>
      </p:sp>
    </p:spTree>
    <p:extLst>
      <p:ext uri="{BB962C8B-B14F-4D97-AF65-F5344CB8AC3E}">
        <p14:creationId xmlns:p14="http://schemas.microsoft.com/office/powerpoint/2010/main" val="3419663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data gleaned from compelling student performance research is straightforward: teaching behaviors have a statistically significant </a:t>
            </a:r>
            <a:r>
              <a:rPr lang="en-US" i="1" dirty="0" smtClean="0"/>
              <a:t>causal </a:t>
            </a:r>
            <a:r>
              <a:rPr lang="en-US" i="0" dirty="0" smtClean="0"/>
              <a:t>effect on the academic gains-or</a:t>
            </a:r>
            <a:r>
              <a:rPr lang="en-US" i="0" baseline="0" dirty="0" smtClean="0"/>
              <a:t> lack of gains- among public </a:t>
            </a:r>
            <a:r>
              <a:rPr lang="en-US" i="0" baseline="0" smtClean="0"/>
              <a:t>school students </a:t>
            </a:r>
            <a:r>
              <a:rPr lang="en-US" i="0" baseline="0" dirty="0" smtClean="0"/>
              <a:t>throughout their K-12 experience.  No other factor comes close to having the same causal impact: not race or ethnicity, not years of teacher experience, not class size, and not state mandated testing.”</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2</a:t>
            </a:fld>
            <a:endParaRPr lang="en-US"/>
          </a:p>
        </p:txBody>
      </p:sp>
    </p:spTree>
    <p:extLst>
      <p:ext uri="{BB962C8B-B14F-4D97-AF65-F5344CB8AC3E}">
        <p14:creationId xmlns:p14="http://schemas.microsoft.com/office/powerpoint/2010/main" val="706806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3692571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things that connect us as school teams and they are all measured by the framework for Leadership and the Danielson Framework for Teaching.  We treasure what we measure</a:t>
            </a:r>
            <a:r>
              <a:rPr lang="en-US" baseline="0" dirty="0" smtClean="0"/>
              <a:t> and for the first time, both teachers and administrators are working with the same end in mind. TRUE NORTH.</a:t>
            </a:r>
          </a:p>
          <a:p>
            <a:endParaRPr lang="en-US" baseline="0" dirty="0" smtClean="0"/>
          </a:p>
          <a:p>
            <a:r>
              <a:rPr lang="en-US" baseline="0" dirty="0" smtClean="0"/>
              <a:t>How functional are you in the area of commonality in your school or district? </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4</a:t>
            </a:fld>
            <a:endParaRPr lang="en-US"/>
          </a:p>
        </p:txBody>
      </p:sp>
    </p:spTree>
    <p:extLst>
      <p:ext uri="{BB962C8B-B14F-4D97-AF65-F5344CB8AC3E}">
        <p14:creationId xmlns:p14="http://schemas.microsoft.com/office/powerpoint/2010/main" val="2917133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eight things, we could probably name more, but the point to be taken is that everything</a:t>
            </a:r>
            <a:r>
              <a:rPr lang="en-US" baseline="0" dirty="0" smtClean="0"/>
              <a:t> we know and have learned tells us that working in isolation is not effective or meaningful to us or our students.</a:t>
            </a:r>
          </a:p>
          <a:p>
            <a:endParaRPr lang="en-US" baseline="0" dirty="0" smtClean="0"/>
          </a:p>
          <a:p>
            <a:r>
              <a:rPr lang="en-US" baseline="0" dirty="0" smtClean="0"/>
              <a:t>Based on the 7 areas of commonality, what do teachers and administrators have in common? </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5</a:t>
            </a:fld>
            <a:endParaRPr lang="en-US"/>
          </a:p>
        </p:txBody>
      </p:sp>
    </p:spTree>
    <p:extLst>
      <p:ext uri="{BB962C8B-B14F-4D97-AF65-F5344CB8AC3E}">
        <p14:creationId xmlns:p14="http://schemas.microsoft.com/office/powerpoint/2010/main" val="874688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uncharted territory for many of us.  We have provided possible guiding questions, not as a script, but as a means</a:t>
            </a:r>
            <a:r>
              <a:rPr lang="en-US" baseline="0" dirty="0" smtClean="0"/>
              <a:t> to support essential conversations in the beginning and until conversations about student learning become routine.  Remember, that is our guiding force.  Our mission is not to evaluate adults but to encourage relevant and rigorous lessons that promote understanding.</a:t>
            </a:r>
          </a:p>
          <a:p>
            <a:endParaRPr lang="en-US" baseline="0" dirty="0" smtClean="0"/>
          </a:p>
          <a:p>
            <a:r>
              <a:rPr lang="en-US" baseline="0" dirty="0" smtClean="0"/>
              <a:t>Purpose behind guiding questions:</a:t>
            </a:r>
          </a:p>
          <a:p>
            <a:pPr marL="228600" indent="-228600">
              <a:buAutoNum type="arabicPeriod"/>
            </a:pPr>
            <a:r>
              <a:rPr lang="en-US" baseline="0" dirty="0" smtClean="0"/>
              <a:t>Make the discussions more open ended. </a:t>
            </a:r>
          </a:p>
          <a:p>
            <a:pPr marL="228600" indent="-228600">
              <a:buAutoNum type="arabicPeriod"/>
            </a:pPr>
            <a:r>
              <a:rPr lang="en-US" baseline="0" dirty="0" smtClean="0"/>
              <a:t>Create a coaching culture </a:t>
            </a:r>
          </a:p>
          <a:p>
            <a:pPr marL="228600" indent="-228600">
              <a:buAutoNum type="arabicPeriod"/>
            </a:pPr>
            <a:r>
              <a:rPr lang="en-US" baseline="0" dirty="0" smtClean="0"/>
              <a:t>Continued focus on what is most important</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6</a:t>
            </a:fld>
            <a:endParaRPr lang="en-US"/>
          </a:p>
        </p:txBody>
      </p:sp>
    </p:spTree>
    <p:extLst>
      <p:ext uri="{BB962C8B-B14F-4D97-AF65-F5344CB8AC3E}">
        <p14:creationId xmlns:p14="http://schemas.microsoft.com/office/powerpoint/2010/main" val="1679015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these conversations throughout the hierarchy, we are gaining</a:t>
            </a:r>
            <a:r>
              <a:rPr lang="en-US" baseline="0" dirty="0" smtClean="0"/>
              <a:t> continued focus through a shared vision al all levels, specific and aligned goals toward that vision, a new shared leadership that recognizes and honors the strengths of all toward the shared vision and it helps us to be a team whose goal is to do what we want most and that is to help our students to be the best they can be through student focused instruction with ongoing assessment to keep doing what works best. </a:t>
            </a:r>
            <a:endParaRPr lang="en-US" dirty="0"/>
          </a:p>
        </p:txBody>
      </p:sp>
      <p:sp>
        <p:nvSpPr>
          <p:cNvPr id="4" name="Slide Number Placeholder 3"/>
          <p:cNvSpPr>
            <a:spLocks noGrp="1"/>
          </p:cNvSpPr>
          <p:nvPr>
            <p:ph type="sldNum" sz="quarter" idx="10"/>
          </p:nvPr>
        </p:nvSpPr>
        <p:spPr/>
        <p:txBody>
          <a:bodyPr/>
          <a:lstStyle/>
          <a:p>
            <a:fld id="{56AC54FE-706A-4DCA-8DB3-F5849B41E322}" type="slidenum">
              <a:rPr lang="en-US" smtClean="0"/>
              <a:t>7</a:t>
            </a:fld>
            <a:endParaRPr lang="en-US"/>
          </a:p>
        </p:txBody>
      </p:sp>
    </p:spTree>
    <p:extLst>
      <p:ext uri="{BB962C8B-B14F-4D97-AF65-F5344CB8AC3E}">
        <p14:creationId xmlns:p14="http://schemas.microsoft.com/office/powerpoint/2010/main" val="2882660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r>
              <a:rPr lang="en-US" smtClean="0"/>
              <a:t>07/02/12 Revision</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2412520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5179272" cy="461665"/>
          </a:xfrm>
          <a:prstGeom prst="rect">
            <a:avLst/>
          </a:prstGeom>
          <a:noFill/>
          <a:ln w="9525">
            <a:noFill/>
            <a:miter lim="800000"/>
            <a:headEnd/>
            <a:tailEnd/>
          </a:ln>
          <a:effectLst/>
        </p:spPr>
        <p:txBody>
          <a:bodyPr wrap="none">
            <a:spAutoFit/>
          </a:bodyPr>
          <a:lstStyle/>
          <a:p>
            <a:pPr>
              <a:defRPr/>
            </a:pPr>
            <a:r>
              <a:rPr lang="en-US" sz="2400" b="1" baseline="0" dirty="0" smtClean="0">
                <a:solidFill>
                  <a:schemeClr val="bg1"/>
                </a:solidFill>
                <a:latin typeface="Arial" pitchFamily="34" charset="0"/>
              </a:rPr>
              <a:t>Measuring Principal Effectiveness</a:t>
            </a:r>
            <a:endParaRPr lang="en-US" sz="2400" b="1" dirty="0">
              <a:solidFill>
                <a:schemeClr val="bg1"/>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1268" name="CorelPhotoPaint.Image.10" r:id="rId15" imgW="2130556" imgH="548223" progId="">
                  <p:embed/>
                </p:oleObj>
              </mc:Choice>
              <mc:Fallback>
                <p:oleObj name="CorelPhotoPaint.Image.10" r:id="rId15" imgW="2130556" imgH="548223" progId="">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William</a:t>
            </a:r>
            <a:r>
              <a:rPr lang="en-US" baseline="0" dirty="0" smtClean="0">
                <a:solidFill>
                  <a:srgbClr val="080808"/>
                </a:solidFill>
                <a:latin typeface="Arial" charset="0"/>
              </a:rPr>
              <a:t> E. Harner</a:t>
            </a:r>
            <a:r>
              <a:rPr lang="en-US" dirty="0" smtClean="0">
                <a:solidFill>
                  <a:srgbClr val="080808"/>
                </a:solidFill>
                <a:latin typeface="Arial" charset="0"/>
              </a:rPr>
              <a:t>, Acting Secretary of Education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9862"/>
            <a:ext cx="8229600" cy="1152064"/>
          </a:xfrm>
        </p:spPr>
        <p:txBody>
          <a:bodyPr/>
          <a:lstStyle/>
          <a:p>
            <a:r>
              <a:rPr lang="en-US" dirty="0" smtClean="0"/>
              <a:t>Connectedness</a:t>
            </a:r>
            <a:r>
              <a:rPr lang="en-US" dirty="0"/>
              <a:t/>
            </a:r>
            <a:br>
              <a:rPr lang="en-US" dirty="0"/>
            </a:br>
            <a:r>
              <a:rPr lang="en-US" sz="2200" i="1" dirty="0"/>
              <a:t>Between the Leadership and Danielson Frameworks</a:t>
            </a:r>
          </a:p>
        </p:txBody>
      </p:sp>
      <p:sp>
        <p:nvSpPr>
          <p:cNvPr id="3" name="Content Placeholder 2"/>
          <p:cNvSpPr>
            <a:spLocks noGrp="1"/>
          </p:cNvSpPr>
          <p:nvPr>
            <p:ph idx="1"/>
          </p:nvPr>
        </p:nvSpPr>
        <p:spPr>
          <a:xfrm>
            <a:off x="457200" y="1963875"/>
            <a:ext cx="8229600" cy="4525963"/>
          </a:xfrm>
        </p:spPr>
        <p:txBody>
          <a:bodyPr/>
          <a:lstStyle/>
          <a:p>
            <a:r>
              <a:rPr lang="en-US" sz="2000" dirty="0"/>
              <a:t>There is a broad connection between the Framework for Leadership (principal) and the Danielson Framework (teacher) that warrants close inspection.  Although the differences are obvious in that they apply to different positions in the educational system, they have imperative systemic goals in </a:t>
            </a:r>
            <a:r>
              <a:rPr lang="en-US" sz="2000" dirty="0" smtClean="0"/>
              <a:t>common.  The </a:t>
            </a:r>
            <a:r>
              <a:rPr lang="en-US" sz="2000" dirty="0"/>
              <a:t>visual below illustrates this </a:t>
            </a:r>
            <a:r>
              <a:rPr lang="en-US" sz="2000" dirty="0" smtClean="0"/>
              <a:t>connectedness:</a:t>
            </a:r>
            <a:endParaRPr lang="en-US" sz="2000" dirty="0"/>
          </a:p>
        </p:txBody>
      </p:sp>
      <p:sp>
        <p:nvSpPr>
          <p:cNvPr id="4" name="AutoShape 5"/>
          <p:cNvSpPr>
            <a:spLocks/>
          </p:cNvSpPr>
          <p:nvPr/>
        </p:nvSpPr>
        <p:spPr bwMode="auto">
          <a:xfrm>
            <a:off x="3804285" y="4149629"/>
            <a:ext cx="1473200" cy="17824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5" name="AutoShape 7"/>
          <p:cNvSpPr>
            <a:spLocks/>
          </p:cNvSpPr>
          <p:nvPr/>
        </p:nvSpPr>
        <p:spPr bwMode="auto">
          <a:xfrm>
            <a:off x="2541905" y="4289964"/>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6" name="AutoShape 8"/>
          <p:cNvSpPr>
            <a:spLocks/>
          </p:cNvSpPr>
          <p:nvPr/>
        </p:nvSpPr>
        <p:spPr bwMode="auto">
          <a:xfrm>
            <a:off x="5293995" y="4277899"/>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grpSp>
        <p:nvGrpSpPr>
          <p:cNvPr id="10" name="Group 9"/>
          <p:cNvGrpSpPr/>
          <p:nvPr/>
        </p:nvGrpSpPr>
        <p:grpSpPr>
          <a:xfrm>
            <a:off x="2371090" y="3679488"/>
            <a:ext cx="4410710" cy="2556510"/>
            <a:chOff x="2371090" y="3820160"/>
            <a:chExt cx="4410710" cy="2556510"/>
          </a:xfrm>
        </p:grpSpPr>
        <p:sp>
          <p:nvSpPr>
            <p:cNvPr id="18" name="AutoShape 3"/>
            <p:cNvSpPr>
              <a:spLocks/>
            </p:cNvSpPr>
            <p:nvPr/>
          </p:nvSpPr>
          <p:spPr bwMode="auto">
            <a:xfrm>
              <a:off x="2371090" y="3820160"/>
              <a:ext cx="2772410" cy="25565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19" name="AutoShape 6"/>
            <p:cNvSpPr>
              <a:spLocks/>
            </p:cNvSpPr>
            <p:nvPr/>
          </p:nvSpPr>
          <p:spPr bwMode="auto">
            <a:xfrm>
              <a:off x="4144010" y="3845560"/>
              <a:ext cx="2637790" cy="25285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20" name="AutoShape 7"/>
            <p:cNvSpPr>
              <a:spLocks/>
            </p:cNvSpPr>
            <p:nvPr/>
          </p:nvSpPr>
          <p:spPr bwMode="auto">
            <a:xfrm>
              <a:off x="2655570" y="4445000"/>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Framework for Leadership</a:t>
              </a:r>
              <a:endParaRPr lang="en-US" sz="1200" dirty="0">
                <a:solidFill>
                  <a:srgbClr val="000000"/>
                </a:solidFill>
                <a:effectLst/>
                <a:latin typeface="Helvetica"/>
                <a:ea typeface="Arial Unicode MS"/>
                <a:cs typeface="Times New Roman"/>
              </a:endParaRPr>
            </a:p>
          </p:txBody>
        </p:sp>
        <p:sp>
          <p:nvSpPr>
            <p:cNvPr id="21" name="AutoShape 8"/>
            <p:cNvSpPr>
              <a:spLocks/>
            </p:cNvSpPr>
            <p:nvPr/>
          </p:nvSpPr>
          <p:spPr bwMode="auto">
            <a:xfrm>
              <a:off x="5408930" y="4429760"/>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Danielson Framework for Teaching</a:t>
              </a:r>
              <a:endParaRPr lang="en-US" sz="1200" dirty="0">
                <a:solidFill>
                  <a:srgbClr val="000000"/>
                </a:solidFill>
                <a:effectLst/>
                <a:latin typeface="Helvetica"/>
                <a:ea typeface="Arial Unicode MS"/>
                <a:cs typeface="Times New Roman"/>
              </a:endParaRPr>
            </a:p>
          </p:txBody>
        </p:sp>
        <p:sp>
          <p:nvSpPr>
            <p:cNvPr id="9" name="Oval 8"/>
            <p:cNvSpPr/>
            <p:nvPr/>
          </p:nvSpPr>
          <p:spPr bwMode="auto">
            <a:xfrm>
              <a:off x="4149090" y="4138199"/>
              <a:ext cx="986790" cy="1946371"/>
            </a:xfrm>
            <a:prstGeom prst="ellipse">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ndParaRPr>
            </a:p>
          </p:txBody>
        </p:sp>
      </p:grpSp>
      <p:grpSp>
        <p:nvGrpSpPr>
          <p:cNvPr id="11" name="Group 10"/>
          <p:cNvGrpSpPr/>
          <p:nvPr/>
        </p:nvGrpSpPr>
        <p:grpSpPr>
          <a:xfrm>
            <a:off x="3749040" y="4408170"/>
            <a:ext cx="1778000" cy="1219200"/>
            <a:chOff x="5166360" y="4404360"/>
            <a:chExt cx="1778000" cy="1219200"/>
          </a:xfrm>
        </p:grpSpPr>
        <p:sp>
          <p:nvSpPr>
            <p:cNvPr id="23" name="AutoShape 4"/>
            <p:cNvSpPr>
              <a:spLocks/>
            </p:cNvSpPr>
            <p:nvPr/>
          </p:nvSpPr>
          <p:spPr bwMode="auto">
            <a:xfrm>
              <a:off x="5166360" y="4404360"/>
              <a:ext cx="1778000" cy="1219200"/>
            </a:xfrm>
            <a:prstGeom prst="leftRightArrow">
              <a:avLst>
                <a:gd name="adj1" fmla="val 32000"/>
                <a:gd name="adj2" fmla="val 56618"/>
              </a:avLst>
            </a:prstGeom>
            <a:solidFill>
              <a:srgbClr val="0070C0"/>
            </a:solidFill>
            <a:ln>
              <a:noFill/>
            </a:ln>
            <a:effectLst/>
            <a:extLst/>
          </p:spPr>
          <p:txBody>
            <a:bodyPr rot="0" vert="horz" wrap="square" lIns="91440" tIns="45720" rIns="91440" bIns="45720" anchor="t" anchorCtr="0" upright="1">
              <a:noAutofit/>
            </a:bodyPr>
            <a:lstStyle/>
            <a:p>
              <a:endParaRPr lang="en-US" dirty="0"/>
            </a:p>
          </p:txBody>
        </p:sp>
        <p:sp>
          <p:nvSpPr>
            <p:cNvPr id="24" name="Text Box 2"/>
            <p:cNvSpPr txBox="1">
              <a:spLocks noChangeArrowheads="1"/>
            </p:cNvSpPr>
            <p:nvPr/>
          </p:nvSpPr>
          <p:spPr bwMode="auto">
            <a:xfrm rot="10800000" flipV="1">
              <a:off x="5434330" y="4886960"/>
              <a:ext cx="1290320" cy="248920"/>
            </a:xfrm>
            <a:prstGeom prst="rect">
              <a:avLst/>
            </a:prstGeom>
            <a:ln>
              <a:noFill/>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000" dirty="0">
                  <a:effectLst/>
                  <a:ea typeface="Calibri"/>
                  <a:cs typeface="Times New Roman"/>
                </a:rPr>
                <a:t>Strategic Discussions</a:t>
              </a:r>
              <a:endParaRPr lang="en-US" sz="1100" dirty="0">
                <a:effectLst/>
                <a:ea typeface="Calibri"/>
                <a:cs typeface="Times New Roman"/>
              </a:endParaRPr>
            </a:p>
          </p:txBody>
        </p:sp>
      </p:grpSp>
      <p:grpSp>
        <p:nvGrpSpPr>
          <p:cNvPr id="13" name="Group 12"/>
          <p:cNvGrpSpPr/>
          <p:nvPr/>
        </p:nvGrpSpPr>
        <p:grpSpPr>
          <a:xfrm>
            <a:off x="3896360" y="5701328"/>
            <a:ext cx="1473200" cy="1092200"/>
            <a:chOff x="3896360" y="5842000"/>
            <a:chExt cx="1473200" cy="1092200"/>
          </a:xfrm>
        </p:grpSpPr>
        <p:sp>
          <p:nvSpPr>
            <p:cNvPr id="22" name="AutoShape 5"/>
            <p:cNvSpPr>
              <a:spLocks/>
            </p:cNvSpPr>
            <p:nvPr/>
          </p:nvSpPr>
          <p:spPr bwMode="auto">
            <a:xfrm>
              <a:off x="3896360" y="5969000"/>
              <a:ext cx="1473200"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200" dirty="0">
                  <a:solidFill>
                    <a:srgbClr val="000000"/>
                  </a:solidFill>
                  <a:effectLst/>
                  <a:latin typeface="Helvetica"/>
                  <a:ea typeface="Arial Unicode MS"/>
                  <a:cs typeface="Times New Roman"/>
                </a:rPr>
                <a:t> </a:t>
              </a:r>
            </a:p>
            <a:p>
              <a:pPr marL="0" marR="0" algn="ctr">
                <a:spcBef>
                  <a:spcPts val="0"/>
                </a:spcBef>
                <a:spcAft>
                  <a:spcPts val="0"/>
                </a:spcAft>
              </a:pPr>
              <a:r>
                <a:rPr lang="en-US" sz="1400" b="1" dirty="0">
                  <a:solidFill>
                    <a:srgbClr val="000000"/>
                  </a:solidFill>
                  <a:effectLst/>
                  <a:latin typeface="Helvetica"/>
                  <a:ea typeface="Arial Unicode MS"/>
                  <a:cs typeface="Times New Roman"/>
                </a:rPr>
                <a:t>Area</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 of </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Commonality</a:t>
              </a:r>
              <a:endParaRPr lang="en-US" sz="1200" dirty="0">
                <a:solidFill>
                  <a:srgbClr val="000000"/>
                </a:solidFill>
                <a:effectLst/>
                <a:latin typeface="Helvetica"/>
                <a:ea typeface="Arial Unicode MS"/>
                <a:cs typeface="Times New Roman"/>
              </a:endParaRPr>
            </a:p>
          </p:txBody>
        </p:sp>
        <p:sp>
          <p:nvSpPr>
            <p:cNvPr id="25" name="Down Arrow 24"/>
            <p:cNvSpPr/>
            <p:nvPr/>
          </p:nvSpPr>
          <p:spPr>
            <a:xfrm rot="10800000">
              <a:off x="4516120" y="5842000"/>
              <a:ext cx="254000" cy="300355"/>
            </a:xfrm>
            <a:prstGeom prst="down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345882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2000" dirty="0" smtClean="0"/>
              <a:t>Wise and </a:t>
            </a:r>
            <a:r>
              <a:rPr lang="en-US" sz="2000" dirty="0" err="1" smtClean="0"/>
              <a:t>Sundstrum</a:t>
            </a:r>
            <a:r>
              <a:rPr lang="en-US" sz="2000" dirty="0" smtClean="0"/>
              <a:t> in </a:t>
            </a:r>
            <a:r>
              <a:rPr lang="en-US" sz="2000" u="sng" dirty="0" smtClean="0"/>
              <a:t>The Power of Coaching(2011)</a:t>
            </a:r>
            <a:r>
              <a:rPr lang="en-US" sz="2000" dirty="0" smtClean="0"/>
              <a:t> tell us……..</a:t>
            </a:r>
            <a:br>
              <a:rPr lang="en-US" sz="2000" dirty="0" smtClean="0"/>
            </a:br>
            <a:r>
              <a:rPr lang="en-US" sz="2000" dirty="0" smtClean="0"/>
              <a:t>“Teaching effectiveness and the commensurate ability to influence student academic performance remain critically dependent upon  teaching behaviors  and the ability to communicate meaningfully.”</a:t>
            </a:r>
            <a:endParaRPr lang="en-US" sz="2000" dirty="0"/>
          </a:p>
        </p:txBody>
      </p:sp>
      <p:graphicFrame>
        <p:nvGraphicFramePr>
          <p:cNvPr id="5" name="Diagram 4"/>
          <p:cNvGraphicFramePr/>
          <p:nvPr>
            <p:extLst>
              <p:ext uri="{D42A27DB-BD31-4B8C-83A1-F6EECF244321}">
                <p14:modId xmlns:p14="http://schemas.microsoft.com/office/powerpoint/2010/main" val="3260366787"/>
              </p:ext>
            </p:extLst>
          </p:nvPr>
        </p:nvGraphicFramePr>
        <p:xfrm>
          <a:off x="1507291" y="2478554"/>
          <a:ext cx="6096000" cy="378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440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Commonality</a:t>
            </a:r>
            <a:r>
              <a:rPr lang="en-US" dirty="0"/>
              <a:t/>
            </a:r>
            <a:br>
              <a:rPr lang="en-US" dirty="0"/>
            </a:br>
            <a:r>
              <a:rPr lang="en-US" sz="2200" i="1" dirty="0"/>
              <a:t>Between the Leadership and Danielson Frameworks (continued)</a:t>
            </a:r>
          </a:p>
        </p:txBody>
      </p:sp>
      <p:sp>
        <p:nvSpPr>
          <p:cNvPr id="3" name="Content Placeholder 2"/>
          <p:cNvSpPr>
            <a:spLocks noGrp="1"/>
          </p:cNvSpPr>
          <p:nvPr>
            <p:ph idx="1"/>
          </p:nvPr>
        </p:nvSpPr>
        <p:spPr/>
        <p:txBody>
          <a:bodyPr/>
          <a:lstStyle/>
          <a:p>
            <a:r>
              <a:rPr lang="en-US" sz="2000" dirty="0"/>
              <a:t>The two overlapping circles of principal and teacher effectiveness create an area of commonality.  This area of commonality requires alignment of goals, effort and resources in a system that is student-centered.  In the </a:t>
            </a:r>
            <a:r>
              <a:rPr lang="en-US" sz="2000" dirty="0" smtClean="0"/>
              <a:t>next slide, </a:t>
            </a:r>
            <a:r>
              <a:rPr lang="en-US" sz="2000" b="1" i="1" dirty="0" smtClean="0"/>
              <a:t>eight </a:t>
            </a:r>
            <a:r>
              <a:rPr lang="en-US" sz="2000" b="1" i="1" dirty="0"/>
              <a:t>essential factors </a:t>
            </a:r>
            <a:r>
              <a:rPr lang="en-US" sz="2000" dirty="0"/>
              <a:t>contribute to this area of commonality</a:t>
            </a:r>
            <a:r>
              <a:rPr lang="en-US" dirty="0" smtClean="0"/>
              <a:t>:</a:t>
            </a:r>
            <a:br>
              <a:rPr lang="en-US" dirty="0" smtClean="0"/>
            </a:br>
            <a:endParaRPr lang="en-US" dirty="0"/>
          </a:p>
          <a:p>
            <a:endParaRPr lang="en-US" dirty="0"/>
          </a:p>
        </p:txBody>
      </p:sp>
      <p:sp>
        <p:nvSpPr>
          <p:cNvPr id="4" name="Slide Number Placeholder 3"/>
          <p:cNvSpPr txBox="1">
            <a:spLocks/>
          </p:cNvSpPr>
          <p:nvPr/>
        </p:nvSpPr>
        <p:spPr>
          <a:xfrm>
            <a:off x="8381999" y="6356352"/>
            <a:ext cx="415491" cy="365125"/>
          </a:xfrm>
          <a:prstGeom prst="rect">
            <a:avLst/>
          </a:prstGeom>
        </p:spPr>
        <p:txBody>
          <a:bodyPr/>
          <a:ls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a:lstStyle>
          <a:p>
            <a:fld id="{4BE7F0BC-8FE1-4674-AF49-980D68C1A0B1}" type="slidenum">
              <a:rPr lang="en-US" smtClean="0"/>
              <a:pPr/>
              <a:t>3</a:t>
            </a:fld>
            <a:endParaRPr lang="en-US" dirty="0"/>
          </a:p>
        </p:txBody>
      </p:sp>
      <p:sp>
        <p:nvSpPr>
          <p:cNvPr id="5" name="AutoShape 5"/>
          <p:cNvSpPr>
            <a:spLocks/>
          </p:cNvSpPr>
          <p:nvPr/>
        </p:nvSpPr>
        <p:spPr bwMode="auto">
          <a:xfrm>
            <a:off x="3804285" y="4149629"/>
            <a:ext cx="1473200" cy="17824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6" name="AutoShape 7"/>
          <p:cNvSpPr>
            <a:spLocks/>
          </p:cNvSpPr>
          <p:nvPr/>
        </p:nvSpPr>
        <p:spPr bwMode="auto">
          <a:xfrm>
            <a:off x="2541905" y="4289964"/>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sp>
        <p:nvSpPr>
          <p:cNvPr id="7" name="AutoShape 8"/>
          <p:cNvSpPr>
            <a:spLocks/>
          </p:cNvSpPr>
          <p:nvPr/>
        </p:nvSpPr>
        <p:spPr bwMode="auto">
          <a:xfrm>
            <a:off x="5293995" y="4277899"/>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fontAlgn="base">
              <a:spcBef>
                <a:spcPct val="0"/>
              </a:spcBef>
              <a:spcAft>
                <a:spcPct val="0"/>
              </a:spcAft>
            </a:pPr>
            <a:endParaRPr lang="en-US" sz="1000" dirty="0">
              <a:solidFill>
                <a:srgbClr val="000000"/>
              </a:solidFill>
            </a:endParaRPr>
          </a:p>
        </p:txBody>
      </p:sp>
      <p:grpSp>
        <p:nvGrpSpPr>
          <p:cNvPr id="8" name="Group 7"/>
          <p:cNvGrpSpPr/>
          <p:nvPr/>
        </p:nvGrpSpPr>
        <p:grpSpPr>
          <a:xfrm>
            <a:off x="2371090" y="3679488"/>
            <a:ext cx="4410710" cy="2556510"/>
            <a:chOff x="2371090" y="3820160"/>
            <a:chExt cx="4410710" cy="2556510"/>
          </a:xfrm>
        </p:grpSpPr>
        <p:sp>
          <p:nvSpPr>
            <p:cNvPr id="9" name="AutoShape 3"/>
            <p:cNvSpPr>
              <a:spLocks/>
            </p:cNvSpPr>
            <p:nvPr/>
          </p:nvSpPr>
          <p:spPr bwMode="auto">
            <a:xfrm>
              <a:off x="2371090" y="3820160"/>
              <a:ext cx="2772410" cy="25565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10" name="AutoShape 6"/>
            <p:cNvSpPr>
              <a:spLocks/>
            </p:cNvSpPr>
            <p:nvPr/>
          </p:nvSpPr>
          <p:spPr bwMode="auto">
            <a:xfrm>
              <a:off x="4144010" y="3845560"/>
              <a:ext cx="2637790" cy="25285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a:solidFill>
                <a:srgbClr val="000000"/>
              </a:solidFill>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0" vert="horz" wrap="square" lIns="91440" tIns="45720" rIns="91440" bIns="45720" anchor="t" anchorCtr="0" upright="1">
              <a:noAutofit/>
            </a:bodyPr>
            <a:lstStyle/>
            <a:p>
              <a:endParaRPr lang="en-US" dirty="0"/>
            </a:p>
          </p:txBody>
        </p:sp>
        <p:sp>
          <p:nvSpPr>
            <p:cNvPr id="11" name="AutoShape 7"/>
            <p:cNvSpPr>
              <a:spLocks/>
            </p:cNvSpPr>
            <p:nvPr/>
          </p:nvSpPr>
          <p:spPr bwMode="auto">
            <a:xfrm>
              <a:off x="2655570" y="4445000"/>
              <a:ext cx="1117600" cy="1301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Framework for Leadership</a:t>
              </a:r>
              <a:endParaRPr lang="en-US" sz="1200" dirty="0">
                <a:solidFill>
                  <a:srgbClr val="000000"/>
                </a:solidFill>
                <a:effectLst/>
                <a:latin typeface="Helvetica"/>
                <a:ea typeface="Arial Unicode MS"/>
                <a:cs typeface="Times New Roman"/>
              </a:endParaRPr>
            </a:p>
          </p:txBody>
        </p:sp>
        <p:sp>
          <p:nvSpPr>
            <p:cNvPr id="12" name="AutoShape 8"/>
            <p:cNvSpPr>
              <a:spLocks/>
            </p:cNvSpPr>
            <p:nvPr/>
          </p:nvSpPr>
          <p:spPr bwMode="auto">
            <a:xfrm>
              <a:off x="5408930" y="4429760"/>
              <a:ext cx="1308100" cy="121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400" dirty="0">
                  <a:solidFill>
                    <a:srgbClr val="000000"/>
                  </a:solidFill>
                  <a:effectLst/>
                  <a:latin typeface="Helvetica"/>
                  <a:ea typeface="Arial Unicode MS"/>
                  <a:cs typeface="Times New Roman"/>
                </a:rPr>
                <a:t>Danielson Framework for Teaching</a:t>
              </a:r>
              <a:endParaRPr lang="en-US" sz="1200" dirty="0">
                <a:solidFill>
                  <a:srgbClr val="000000"/>
                </a:solidFill>
                <a:effectLst/>
                <a:latin typeface="Helvetica"/>
                <a:ea typeface="Arial Unicode MS"/>
                <a:cs typeface="Times New Roman"/>
              </a:endParaRPr>
            </a:p>
          </p:txBody>
        </p:sp>
        <p:sp>
          <p:nvSpPr>
            <p:cNvPr id="13" name="Oval 12"/>
            <p:cNvSpPr/>
            <p:nvPr/>
          </p:nvSpPr>
          <p:spPr bwMode="auto">
            <a:xfrm>
              <a:off x="4149090" y="4138199"/>
              <a:ext cx="986790" cy="1946371"/>
            </a:xfrm>
            <a:prstGeom prst="ellipse">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ndParaRPr>
            </a:p>
          </p:txBody>
        </p:sp>
      </p:grpSp>
      <p:grpSp>
        <p:nvGrpSpPr>
          <p:cNvPr id="14" name="Group 13"/>
          <p:cNvGrpSpPr/>
          <p:nvPr/>
        </p:nvGrpSpPr>
        <p:grpSpPr>
          <a:xfrm>
            <a:off x="3749040" y="4408170"/>
            <a:ext cx="1778000" cy="1219200"/>
            <a:chOff x="5166360" y="4404360"/>
            <a:chExt cx="1778000" cy="1219200"/>
          </a:xfrm>
        </p:grpSpPr>
        <p:sp>
          <p:nvSpPr>
            <p:cNvPr id="15" name="AutoShape 4"/>
            <p:cNvSpPr>
              <a:spLocks/>
            </p:cNvSpPr>
            <p:nvPr/>
          </p:nvSpPr>
          <p:spPr bwMode="auto">
            <a:xfrm>
              <a:off x="5166360" y="4404360"/>
              <a:ext cx="1778000" cy="1219200"/>
            </a:xfrm>
            <a:prstGeom prst="leftRightArrow">
              <a:avLst>
                <a:gd name="adj1" fmla="val 32000"/>
                <a:gd name="adj2" fmla="val 56618"/>
              </a:avLst>
            </a:prstGeom>
            <a:solidFill>
              <a:srgbClr val="0070C0"/>
            </a:solidFill>
            <a:ln>
              <a:noFill/>
            </a:ln>
            <a:effectLst/>
            <a:extLst/>
          </p:spPr>
          <p:txBody>
            <a:bodyPr rot="0" vert="horz" wrap="square" lIns="91440" tIns="45720" rIns="91440" bIns="45720" anchor="t" anchorCtr="0" upright="1">
              <a:noAutofit/>
            </a:bodyPr>
            <a:lstStyle/>
            <a:p>
              <a:endParaRPr lang="en-US" dirty="0"/>
            </a:p>
          </p:txBody>
        </p:sp>
        <p:sp>
          <p:nvSpPr>
            <p:cNvPr id="16" name="Text Box 2"/>
            <p:cNvSpPr txBox="1">
              <a:spLocks noChangeArrowheads="1"/>
            </p:cNvSpPr>
            <p:nvPr/>
          </p:nvSpPr>
          <p:spPr bwMode="auto">
            <a:xfrm rot="10800000" flipV="1">
              <a:off x="5434330" y="4886960"/>
              <a:ext cx="1290320" cy="248920"/>
            </a:xfrm>
            <a:prstGeom prst="rect">
              <a:avLst/>
            </a:prstGeom>
            <a:ln>
              <a:noFill/>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a:noAutofit/>
            </a:bodyPr>
            <a:lstStyle/>
            <a:p>
              <a:pPr marL="0" marR="0" algn="ctr">
                <a:lnSpc>
                  <a:spcPct val="115000"/>
                </a:lnSpc>
                <a:spcBef>
                  <a:spcPts val="0"/>
                </a:spcBef>
                <a:spcAft>
                  <a:spcPts val="1000"/>
                </a:spcAft>
              </a:pPr>
              <a:r>
                <a:rPr lang="en-US" sz="1000" dirty="0">
                  <a:effectLst/>
                  <a:ea typeface="Calibri"/>
                  <a:cs typeface="Times New Roman"/>
                </a:rPr>
                <a:t>Strategic Discussions</a:t>
              </a:r>
              <a:endParaRPr lang="en-US" sz="1100" dirty="0">
                <a:effectLst/>
                <a:ea typeface="Calibri"/>
                <a:cs typeface="Times New Roman"/>
              </a:endParaRPr>
            </a:p>
          </p:txBody>
        </p:sp>
      </p:grpSp>
      <p:grpSp>
        <p:nvGrpSpPr>
          <p:cNvPr id="17" name="Group 16"/>
          <p:cNvGrpSpPr/>
          <p:nvPr/>
        </p:nvGrpSpPr>
        <p:grpSpPr>
          <a:xfrm>
            <a:off x="3896360" y="5701328"/>
            <a:ext cx="1473200" cy="1092200"/>
            <a:chOff x="3896360" y="5842000"/>
            <a:chExt cx="1473200" cy="1092200"/>
          </a:xfrm>
        </p:grpSpPr>
        <p:sp>
          <p:nvSpPr>
            <p:cNvPr id="18" name="AutoShape 5"/>
            <p:cNvSpPr>
              <a:spLocks/>
            </p:cNvSpPr>
            <p:nvPr/>
          </p:nvSpPr>
          <p:spPr bwMode="auto">
            <a:xfrm>
              <a:off x="3896360" y="5969000"/>
              <a:ext cx="1473200"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14:hiddenEffects>
              </a:ext>
            </a:extLst>
          </p:spPr>
          <p:txBody>
            <a:bodyPr rot="0" vert="horz" wrap="square" lIns="50800" tIns="50800" rIns="50800" bIns="50800" anchor="t" anchorCtr="0" upright="1">
              <a:noAutofit/>
            </a:bodyPr>
            <a:lstStyle/>
            <a:p>
              <a:pPr marL="0" marR="0" algn="ctr">
                <a:spcBef>
                  <a:spcPts val="0"/>
                </a:spcBef>
                <a:spcAft>
                  <a:spcPts val="0"/>
                </a:spcAft>
              </a:pPr>
              <a:r>
                <a:rPr lang="en-US" sz="1200" dirty="0">
                  <a:solidFill>
                    <a:srgbClr val="000000"/>
                  </a:solidFill>
                  <a:effectLst/>
                  <a:latin typeface="Helvetica"/>
                  <a:ea typeface="Arial Unicode MS"/>
                  <a:cs typeface="Times New Roman"/>
                </a:rPr>
                <a:t> </a:t>
              </a:r>
            </a:p>
            <a:p>
              <a:pPr marL="0" marR="0" algn="ctr">
                <a:spcBef>
                  <a:spcPts val="0"/>
                </a:spcBef>
                <a:spcAft>
                  <a:spcPts val="0"/>
                </a:spcAft>
              </a:pPr>
              <a:r>
                <a:rPr lang="en-US" sz="1400" b="1" dirty="0">
                  <a:solidFill>
                    <a:srgbClr val="000000"/>
                  </a:solidFill>
                  <a:effectLst/>
                  <a:latin typeface="Helvetica"/>
                  <a:ea typeface="Arial Unicode MS"/>
                  <a:cs typeface="Times New Roman"/>
                </a:rPr>
                <a:t>Area</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 of </a:t>
              </a:r>
              <a:endParaRPr lang="en-US" sz="1200" dirty="0">
                <a:solidFill>
                  <a:srgbClr val="000000"/>
                </a:solidFill>
                <a:effectLst/>
                <a:latin typeface="Helvetica"/>
                <a:ea typeface="Arial Unicode MS"/>
                <a:cs typeface="Times New Roman"/>
              </a:endParaRPr>
            </a:p>
            <a:p>
              <a:pPr marL="0" marR="0" algn="ctr">
                <a:spcBef>
                  <a:spcPts val="0"/>
                </a:spcBef>
                <a:spcAft>
                  <a:spcPts val="0"/>
                </a:spcAft>
              </a:pPr>
              <a:r>
                <a:rPr lang="en-US" sz="1400" b="1" dirty="0">
                  <a:solidFill>
                    <a:srgbClr val="000000"/>
                  </a:solidFill>
                  <a:effectLst/>
                  <a:latin typeface="Helvetica"/>
                  <a:ea typeface="Arial Unicode MS"/>
                  <a:cs typeface="Times New Roman"/>
                </a:rPr>
                <a:t>Commonality</a:t>
              </a:r>
              <a:endParaRPr lang="en-US" sz="1200" dirty="0">
                <a:solidFill>
                  <a:srgbClr val="000000"/>
                </a:solidFill>
                <a:effectLst/>
                <a:latin typeface="Helvetica"/>
                <a:ea typeface="Arial Unicode MS"/>
                <a:cs typeface="Times New Roman"/>
              </a:endParaRPr>
            </a:p>
          </p:txBody>
        </p:sp>
        <p:sp>
          <p:nvSpPr>
            <p:cNvPr id="19" name="Down Arrow 18"/>
            <p:cNvSpPr/>
            <p:nvPr/>
          </p:nvSpPr>
          <p:spPr>
            <a:xfrm rot="10800000">
              <a:off x="4516120" y="5842000"/>
              <a:ext cx="254000" cy="300355"/>
            </a:xfrm>
            <a:prstGeom prst="down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Tree>
    <p:extLst>
      <p:ext uri="{BB962C8B-B14F-4D97-AF65-F5344CB8AC3E}">
        <p14:creationId xmlns:p14="http://schemas.microsoft.com/office/powerpoint/2010/main" val="228406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Commonality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1274410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3174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do we have in common?</a:t>
            </a:r>
            <a:endParaRPr lang="en-US" dirty="0"/>
          </a:p>
        </p:txBody>
      </p:sp>
      <p:sp>
        <p:nvSpPr>
          <p:cNvPr id="4" name="Text Placeholder 3"/>
          <p:cNvSpPr>
            <a:spLocks noGrp="1"/>
          </p:cNvSpPr>
          <p:nvPr>
            <p:ph type="body" idx="1"/>
          </p:nvPr>
        </p:nvSpPr>
        <p:spPr/>
        <p:txBody>
          <a:bodyPr/>
          <a:lstStyle/>
          <a:p>
            <a:r>
              <a:rPr lang="en-US" dirty="0" smtClean="0"/>
              <a:t>Teachers</a:t>
            </a:r>
            <a:endParaRPr lang="en-US" dirty="0"/>
          </a:p>
        </p:txBody>
      </p:sp>
      <p:sp>
        <p:nvSpPr>
          <p:cNvPr id="5" name="Content Placeholder 4"/>
          <p:cNvSpPr>
            <a:spLocks noGrp="1"/>
          </p:cNvSpPr>
          <p:nvPr>
            <p:ph sz="half" idx="2"/>
          </p:nvPr>
        </p:nvSpPr>
        <p:spPr/>
        <p:txBody>
          <a:bodyPr/>
          <a:lstStyle/>
          <a:p>
            <a:r>
              <a:rPr lang="en-US" dirty="0" smtClean="0"/>
              <a:t>Successful students</a:t>
            </a:r>
          </a:p>
          <a:p>
            <a:r>
              <a:rPr lang="en-US" dirty="0" smtClean="0"/>
              <a:t>Safe schools and communities</a:t>
            </a:r>
          </a:p>
          <a:p>
            <a:r>
              <a:rPr lang="en-US" dirty="0" smtClean="0"/>
              <a:t>A strong global economy</a:t>
            </a:r>
          </a:p>
          <a:p>
            <a:r>
              <a:rPr lang="en-US" dirty="0" smtClean="0"/>
              <a:t>An encouraging workplace</a:t>
            </a:r>
          </a:p>
          <a:p>
            <a:r>
              <a:rPr lang="en-US" dirty="0" smtClean="0"/>
              <a:t>A love of teaching and learning</a:t>
            </a:r>
          </a:p>
          <a:p>
            <a:r>
              <a:rPr lang="en-US" dirty="0" smtClean="0"/>
              <a:t>The camaraderie of our peers</a:t>
            </a:r>
          </a:p>
          <a:p>
            <a:r>
              <a:rPr lang="en-US" dirty="0" smtClean="0"/>
              <a:t>Appropriate support</a:t>
            </a:r>
          </a:p>
        </p:txBody>
      </p:sp>
      <p:sp>
        <p:nvSpPr>
          <p:cNvPr id="6" name="Text Placeholder 5"/>
          <p:cNvSpPr>
            <a:spLocks noGrp="1"/>
          </p:cNvSpPr>
          <p:nvPr>
            <p:ph type="body" sz="quarter" idx="3"/>
          </p:nvPr>
        </p:nvSpPr>
        <p:spPr/>
        <p:txBody>
          <a:bodyPr/>
          <a:lstStyle/>
          <a:p>
            <a:r>
              <a:rPr lang="en-US" dirty="0" smtClean="0"/>
              <a:t>Administrators</a:t>
            </a:r>
            <a:endParaRPr lang="en-US" dirty="0"/>
          </a:p>
        </p:txBody>
      </p:sp>
      <p:sp>
        <p:nvSpPr>
          <p:cNvPr id="7" name="Content Placeholder 6"/>
          <p:cNvSpPr>
            <a:spLocks noGrp="1"/>
          </p:cNvSpPr>
          <p:nvPr>
            <p:ph sz="quarter" idx="4"/>
          </p:nvPr>
        </p:nvSpPr>
        <p:spPr/>
        <p:txBody>
          <a:bodyPr/>
          <a:lstStyle/>
          <a:p>
            <a:r>
              <a:rPr lang="en-US" dirty="0" smtClean="0"/>
              <a:t>Successful students</a:t>
            </a:r>
          </a:p>
          <a:p>
            <a:r>
              <a:rPr lang="en-US" dirty="0" smtClean="0"/>
              <a:t>Safe school and communities</a:t>
            </a:r>
          </a:p>
          <a:p>
            <a:r>
              <a:rPr lang="en-US" dirty="0" smtClean="0"/>
              <a:t>A strong global economy</a:t>
            </a:r>
          </a:p>
          <a:p>
            <a:r>
              <a:rPr lang="en-US" dirty="0" smtClean="0"/>
              <a:t>An encouraging workplace</a:t>
            </a:r>
          </a:p>
          <a:p>
            <a:r>
              <a:rPr lang="en-US" dirty="0" smtClean="0"/>
              <a:t>A love of teaching and learning</a:t>
            </a:r>
          </a:p>
          <a:p>
            <a:r>
              <a:rPr lang="en-US" dirty="0" smtClean="0"/>
              <a:t>The camaraderie of our peers</a:t>
            </a:r>
          </a:p>
          <a:p>
            <a:r>
              <a:rPr lang="en-US" dirty="0" smtClean="0"/>
              <a:t>Appropriate support</a:t>
            </a:r>
          </a:p>
          <a:p>
            <a:endParaRPr lang="en-US" dirty="0"/>
          </a:p>
        </p:txBody>
      </p:sp>
    </p:spTree>
    <p:extLst>
      <p:ext uri="{BB962C8B-B14F-4D97-AF65-F5344CB8AC3E}">
        <p14:creationId xmlns:p14="http://schemas.microsoft.com/office/powerpoint/2010/main" val="34420418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5">
                                            <p:txEl>
                                              <p:pRg st="0" end="0"/>
                                            </p:txEl>
                                          </p:spTgt>
                                        </p:tgtEl>
                                        <p:attrNameLst>
                                          <p:attrName>style.color</p:attrName>
                                        </p:attrNameLst>
                                      </p:cBhvr>
                                      <p:to>
                                        <a:schemeClr val="bg1"/>
                                      </p:to>
                                    </p:animClr>
                                    <p:animClr clrSpc="rgb" dir="cw">
                                      <p:cBhvr>
                                        <p:cTn id="28" dur="250" autoRev="1" fill="remove"/>
                                        <p:tgtEl>
                                          <p:spTgt spid="5">
                                            <p:txEl>
                                              <p:pRg st="0" end="0"/>
                                            </p:txEl>
                                          </p:spTgt>
                                        </p:tgtEl>
                                        <p:attrNameLst>
                                          <p:attrName>fillcolor</p:attrName>
                                        </p:attrNameLst>
                                      </p:cBhvr>
                                      <p:to>
                                        <a:schemeClr val="bg1"/>
                                      </p:to>
                                    </p:animClr>
                                    <p:set>
                                      <p:cBhvr>
                                        <p:cTn id="29" dur="250" autoRev="1" fill="remove"/>
                                        <p:tgtEl>
                                          <p:spTgt spid="5">
                                            <p:txEl>
                                              <p:pRg st="0" end="0"/>
                                            </p:txEl>
                                          </p:spTgt>
                                        </p:tgtEl>
                                        <p:attrNameLst>
                                          <p:attrName>fill.type</p:attrName>
                                        </p:attrNameLst>
                                      </p:cBhvr>
                                      <p:to>
                                        <p:strVal val="solid"/>
                                      </p:to>
                                    </p:set>
                                    <p:set>
                                      <p:cBhvr>
                                        <p:cTn id="30" dur="250" autoRev="1" fill="remove"/>
                                        <p:tgtEl>
                                          <p:spTgt spid="5">
                                            <p:txEl>
                                              <p:pRg st="0" end="0"/>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27" presetClass="emph" presetSubtype="0" fill="remove" grpId="0" nodeType="clickEffect">
                                  <p:stCondLst>
                                    <p:cond delay="0"/>
                                  </p:stCondLst>
                                  <p:childTnLst>
                                    <p:animClr clrSpc="rgb" dir="cw">
                                      <p:cBhvr override="childStyle">
                                        <p:cTn id="34" dur="250" autoRev="1" fill="remove"/>
                                        <p:tgtEl>
                                          <p:spTgt spid="5">
                                            <p:txEl>
                                              <p:pRg st="1" end="1"/>
                                            </p:txEl>
                                          </p:spTgt>
                                        </p:tgtEl>
                                        <p:attrNameLst>
                                          <p:attrName>style.color</p:attrName>
                                        </p:attrNameLst>
                                      </p:cBhvr>
                                      <p:to>
                                        <a:schemeClr val="bg1"/>
                                      </p:to>
                                    </p:animClr>
                                    <p:animClr clrSpc="rgb" dir="cw">
                                      <p:cBhvr>
                                        <p:cTn id="35" dur="250" autoRev="1" fill="remove"/>
                                        <p:tgtEl>
                                          <p:spTgt spid="5">
                                            <p:txEl>
                                              <p:pRg st="1" end="1"/>
                                            </p:txEl>
                                          </p:spTgt>
                                        </p:tgtEl>
                                        <p:attrNameLst>
                                          <p:attrName>fillcolor</p:attrName>
                                        </p:attrNameLst>
                                      </p:cBhvr>
                                      <p:to>
                                        <a:schemeClr val="bg1"/>
                                      </p:to>
                                    </p:animClr>
                                    <p:set>
                                      <p:cBhvr>
                                        <p:cTn id="36" dur="250" autoRev="1" fill="remove"/>
                                        <p:tgtEl>
                                          <p:spTgt spid="5">
                                            <p:txEl>
                                              <p:pRg st="1" end="1"/>
                                            </p:txEl>
                                          </p:spTgt>
                                        </p:tgtEl>
                                        <p:attrNameLst>
                                          <p:attrName>fill.type</p:attrName>
                                        </p:attrNameLst>
                                      </p:cBhvr>
                                      <p:to>
                                        <p:strVal val="solid"/>
                                      </p:to>
                                    </p:set>
                                    <p:set>
                                      <p:cBhvr>
                                        <p:cTn id="37" dur="250" autoRev="1" fill="remove"/>
                                        <p:tgtEl>
                                          <p:spTgt spid="5">
                                            <p:txEl>
                                              <p:pRg st="1" end="1"/>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27" presetClass="emph" presetSubtype="0" fill="remove" grpId="0" nodeType="clickEffect">
                                  <p:stCondLst>
                                    <p:cond delay="0"/>
                                  </p:stCondLst>
                                  <p:childTnLst>
                                    <p:animClr clrSpc="rgb" dir="cw">
                                      <p:cBhvr override="childStyle">
                                        <p:cTn id="41" dur="250" autoRev="1" fill="remove"/>
                                        <p:tgtEl>
                                          <p:spTgt spid="5">
                                            <p:txEl>
                                              <p:pRg st="2" end="2"/>
                                            </p:txEl>
                                          </p:spTgt>
                                        </p:tgtEl>
                                        <p:attrNameLst>
                                          <p:attrName>style.color</p:attrName>
                                        </p:attrNameLst>
                                      </p:cBhvr>
                                      <p:to>
                                        <a:schemeClr val="bg1"/>
                                      </p:to>
                                    </p:animClr>
                                    <p:animClr clrSpc="rgb" dir="cw">
                                      <p:cBhvr>
                                        <p:cTn id="42" dur="250" autoRev="1" fill="remove"/>
                                        <p:tgtEl>
                                          <p:spTgt spid="5">
                                            <p:txEl>
                                              <p:pRg st="2" end="2"/>
                                            </p:txEl>
                                          </p:spTgt>
                                        </p:tgtEl>
                                        <p:attrNameLst>
                                          <p:attrName>fillcolor</p:attrName>
                                        </p:attrNameLst>
                                      </p:cBhvr>
                                      <p:to>
                                        <a:schemeClr val="bg1"/>
                                      </p:to>
                                    </p:animClr>
                                    <p:set>
                                      <p:cBhvr>
                                        <p:cTn id="43" dur="250" autoRev="1" fill="remove"/>
                                        <p:tgtEl>
                                          <p:spTgt spid="5">
                                            <p:txEl>
                                              <p:pRg st="2" end="2"/>
                                            </p:txEl>
                                          </p:spTgt>
                                        </p:tgtEl>
                                        <p:attrNameLst>
                                          <p:attrName>fill.type</p:attrName>
                                        </p:attrNameLst>
                                      </p:cBhvr>
                                      <p:to>
                                        <p:strVal val="solid"/>
                                      </p:to>
                                    </p:set>
                                    <p:set>
                                      <p:cBhvr>
                                        <p:cTn id="44" dur="250" autoRev="1" fill="remove"/>
                                        <p:tgtEl>
                                          <p:spTgt spid="5">
                                            <p:txEl>
                                              <p:pRg st="2" end="2"/>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27" presetClass="emph" presetSubtype="0" fill="remove" grpId="0" nodeType="clickEffect">
                                  <p:stCondLst>
                                    <p:cond delay="0"/>
                                  </p:stCondLst>
                                  <p:childTnLst>
                                    <p:animClr clrSpc="rgb" dir="cw">
                                      <p:cBhvr override="childStyle">
                                        <p:cTn id="48" dur="250" autoRev="1" fill="remove"/>
                                        <p:tgtEl>
                                          <p:spTgt spid="5">
                                            <p:txEl>
                                              <p:pRg st="3" end="3"/>
                                            </p:txEl>
                                          </p:spTgt>
                                        </p:tgtEl>
                                        <p:attrNameLst>
                                          <p:attrName>style.color</p:attrName>
                                        </p:attrNameLst>
                                      </p:cBhvr>
                                      <p:to>
                                        <a:schemeClr val="bg1"/>
                                      </p:to>
                                    </p:animClr>
                                    <p:animClr clrSpc="rgb" dir="cw">
                                      <p:cBhvr>
                                        <p:cTn id="49" dur="250" autoRev="1" fill="remove"/>
                                        <p:tgtEl>
                                          <p:spTgt spid="5">
                                            <p:txEl>
                                              <p:pRg st="3" end="3"/>
                                            </p:txEl>
                                          </p:spTgt>
                                        </p:tgtEl>
                                        <p:attrNameLst>
                                          <p:attrName>fillcolor</p:attrName>
                                        </p:attrNameLst>
                                      </p:cBhvr>
                                      <p:to>
                                        <a:schemeClr val="bg1"/>
                                      </p:to>
                                    </p:animClr>
                                    <p:set>
                                      <p:cBhvr>
                                        <p:cTn id="50" dur="250" autoRev="1" fill="remove"/>
                                        <p:tgtEl>
                                          <p:spTgt spid="5">
                                            <p:txEl>
                                              <p:pRg st="3" end="3"/>
                                            </p:txEl>
                                          </p:spTgt>
                                        </p:tgtEl>
                                        <p:attrNameLst>
                                          <p:attrName>fill.type</p:attrName>
                                        </p:attrNameLst>
                                      </p:cBhvr>
                                      <p:to>
                                        <p:strVal val="solid"/>
                                      </p:to>
                                    </p:set>
                                    <p:set>
                                      <p:cBhvr>
                                        <p:cTn id="51" dur="250" autoRev="1" fill="remove"/>
                                        <p:tgtEl>
                                          <p:spTgt spid="5">
                                            <p:txEl>
                                              <p:pRg st="3" end="3"/>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27" presetClass="emph" presetSubtype="0" fill="remove" grpId="0" nodeType="clickEffect">
                                  <p:stCondLst>
                                    <p:cond delay="0"/>
                                  </p:stCondLst>
                                  <p:childTnLst>
                                    <p:animClr clrSpc="rgb" dir="cw">
                                      <p:cBhvr override="childStyle">
                                        <p:cTn id="55" dur="250" autoRev="1" fill="remove"/>
                                        <p:tgtEl>
                                          <p:spTgt spid="5">
                                            <p:txEl>
                                              <p:pRg st="4" end="4"/>
                                            </p:txEl>
                                          </p:spTgt>
                                        </p:tgtEl>
                                        <p:attrNameLst>
                                          <p:attrName>style.color</p:attrName>
                                        </p:attrNameLst>
                                      </p:cBhvr>
                                      <p:to>
                                        <a:schemeClr val="bg1"/>
                                      </p:to>
                                    </p:animClr>
                                    <p:animClr clrSpc="rgb" dir="cw">
                                      <p:cBhvr>
                                        <p:cTn id="56" dur="250" autoRev="1" fill="remove"/>
                                        <p:tgtEl>
                                          <p:spTgt spid="5">
                                            <p:txEl>
                                              <p:pRg st="4" end="4"/>
                                            </p:txEl>
                                          </p:spTgt>
                                        </p:tgtEl>
                                        <p:attrNameLst>
                                          <p:attrName>fillcolor</p:attrName>
                                        </p:attrNameLst>
                                      </p:cBhvr>
                                      <p:to>
                                        <a:schemeClr val="bg1"/>
                                      </p:to>
                                    </p:animClr>
                                    <p:set>
                                      <p:cBhvr>
                                        <p:cTn id="57" dur="250" autoRev="1" fill="remove"/>
                                        <p:tgtEl>
                                          <p:spTgt spid="5">
                                            <p:txEl>
                                              <p:pRg st="4" end="4"/>
                                            </p:txEl>
                                          </p:spTgt>
                                        </p:tgtEl>
                                        <p:attrNameLst>
                                          <p:attrName>fill.type</p:attrName>
                                        </p:attrNameLst>
                                      </p:cBhvr>
                                      <p:to>
                                        <p:strVal val="solid"/>
                                      </p:to>
                                    </p:set>
                                    <p:set>
                                      <p:cBhvr>
                                        <p:cTn id="58" dur="250" autoRev="1" fill="remove"/>
                                        <p:tgtEl>
                                          <p:spTgt spid="5">
                                            <p:txEl>
                                              <p:pRg st="4" end="4"/>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27" presetClass="emph" presetSubtype="0" fill="remove" grpId="0" nodeType="clickEffect">
                                  <p:stCondLst>
                                    <p:cond delay="0"/>
                                  </p:stCondLst>
                                  <p:childTnLst>
                                    <p:animClr clrSpc="rgb" dir="cw">
                                      <p:cBhvr override="childStyle">
                                        <p:cTn id="62" dur="250" autoRev="1" fill="remove"/>
                                        <p:tgtEl>
                                          <p:spTgt spid="5">
                                            <p:txEl>
                                              <p:pRg st="5" end="5"/>
                                            </p:txEl>
                                          </p:spTgt>
                                        </p:tgtEl>
                                        <p:attrNameLst>
                                          <p:attrName>style.color</p:attrName>
                                        </p:attrNameLst>
                                      </p:cBhvr>
                                      <p:to>
                                        <a:schemeClr val="bg1"/>
                                      </p:to>
                                    </p:animClr>
                                    <p:animClr clrSpc="rgb" dir="cw">
                                      <p:cBhvr>
                                        <p:cTn id="63" dur="250" autoRev="1" fill="remove"/>
                                        <p:tgtEl>
                                          <p:spTgt spid="5">
                                            <p:txEl>
                                              <p:pRg st="5" end="5"/>
                                            </p:txEl>
                                          </p:spTgt>
                                        </p:tgtEl>
                                        <p:attrNameLst>
                                          <p:attrName>fillcolor</p:attrName>
                                        </p:attrNameLst>
                                      </p:cBhvr>
                                      <p:to>
                                        <a:schemeClr val="bg1"/>
                                      </p:to>
                                    </p:animClr>
                                    <p:set>
                                      <p:cBhvr>
                                        <p:cTn id="64" dur="250" autoRev="1" fill="remove"/>
                                        <p:tgtEl>
                                          <p:spTgt spid="5">
                                            <p:txEl>
                                              <p:pRg st="5" end="5"/>
                                            </p:txEl>
                                          </p:spTgt>
                                        </p:tgtEl>
                                        <p:attrNameLst>
                                          <p:attrName>fill.type</p:attrName>
                                        </p:attrNameLst>
                                      </p:cBhvr>
                                      <p:to>
                                        <p:strVal val="solid"/>
                                      </p:to>
                                    </p:set>
                                    <p:set>
                                      <p:cBhvr>
                                        <p:cTn id="65" dur="250" autoRev="1" fill="remove"/>
                                        <p:tgtEl>
                                          <p:spTgt spid="5">
                                            <p:txEl>
                                              <p:pRg st="5" end="5"/>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27" presetClass="emph" presetSubtype="0" fill="remove" grpId="0" nodeType="clickEffect">
                                  <p:stCondLst>
                                    <p:cond delay="0"/>
                                  </p:stCondLst>
                                  <p:childTnLst>
                                    <p:animClr clrSpc="rgb" dir="cw">
                                      <p:cBhvr override="childStyle">
                                        <p:cTn id="69" dur="250" autoRev="1" fill="remove"/>
                                        <p:tgtEl>
                                          <p:spTgt spid="5">
                                            <p:txEl>
                                              <p:pRg st="6" end="6"/>
                                            </p:txEl>
                                          </p:spTgt>
                                        </p:tgtEl>
                                        <p:attrNameLst>
                                          <p:attrName>style.color</p:attrName>
                                        </p:attrNameLst>
                                      </p:cBhvr>
                                      <p:to>
                                        <a:schemeClr val="bg1"/>
                                      </p:to>
                                    </p:animClr>
                                    <p:animClr clrSpc="rgb" dir="cw">
                                      <p:cBhvr>
                                        <p:cTn id="70" dur="250" autoRev="1" fill="remove"/>
                                        <p:tgtEl>
                                          <p:spTgt spid="5">
                                            <p:txEl>
                                              <p:pRg st="6" end="6"/>
                                            </p:txEl>
                                          </p:spTgt>
                                        </p:tgtEl>
                                        <p:attrNameLst>
                                          <p:attrName>fillcolor</p:attrName>
                                        </p:attrNameLst>
                                      </p:cBhvr>
                                      <p:to>
                                        <a:schemeClr val="bg1"/>
                                      </p:to>
                                    </p:animClr>
                                    <p:set>
                                      <p:cBhvr>
                                        <p:cTn id="71" dur="250" autoRev="1" fill="remove"/>
                                        <p:tgtEl>
                                          <p:spTgt spid="5">
                                            <p:txEl>
                                              <p:pRg st="6" end="6"/>
                                            </p:txEl>
                                          </p:spTgt>
                                        </p:tgtEl>
                                        <p:attrNameLst>
                                          <p:attrName>fill.type</p:attrName>
                                        </p:attrNameLst>
                                      </p:cBhvr>
                                      <p:to>
                                        <p:strVal val="solid"/>
                                      </p:to>
                                    </p:set>
                                    <p:set>
                                      <p:cBhvr>
                                        <p:cTn id="72" dur="250" autoRev="1" fill="remove"/>
                                        <p:tgtEl>
                                          <p:spTgt spid="5">
                                            <p:txEl>
                                              <p:pRg st="6" end="6"/>
                                            </p:txEl>
                                          </p:spTgt>
                                        </p:tgtEl>
                                        <p:attrNameLst>
                                          <p:attrName>fill.on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27" presetClass="emph" presetSubtype="0" fill="remove" grpId="0" nodeType="clickEffect">
                                  <p:stCondLst>
                                    <p:cond delay="0"/>
                                  </p:stCondLst>
                                  <p:childTnLst>
                                    <p:animClr clrSpc="rgb" dir="cw">
                                      <p:cBhvr override="childStyle">
                                        <p:cTn id="76" dur="250" autoRev="1" fill="remove"/>
                                        <p:tgtEl>
                                          <p:spTgt spid="7">
                                            <p:txEl>
                                              <p:pRg st="0" end="0"/>
                                            </p:txEl>
                                          </p:spTgt>
                                        </p:tgtEl>
                                        <p:attrNameLst>
                                          <p:attrName>style.color</p:attrName>
                                        </p:attrNameLst>
                                      </p:cBhvr>
                                      <p:to>
                                        <a:schemeClr val="bg1"/>
                                      </p:to>
                                    </p:animClr>
                                    <p:animClr clrSpc="rgb" dir="cw">
                                      <p:cBhvr>
                                        <p:cTn id="77" dur="250" autoRev="1" fill="remove"/>
                                        <p:tgtEl>
                                          <p:spTgt spid="7">
                                            <p:txEl>
                                              <p:pRg st="0" end="0"/>
                                            </p:txEl>
                                          </p:spTgt>
                                        </p:tgtEl>
                                        <p:attrNameLst>
                                          <p:attrName>fillcolor</p:attrName>
                                        </p:attrNameLst>
                                      </p:cBhvr>
                                      <p:to>
                                        <a:schemeClr val="bg1"/>
                                      </p:to>
                                    </p:animClr>
                                    <p:set>
                                      <p:cBhvr>
                                        <p:cTn id="78" dur="250" autoRev="1" fill="remove"/>
                                        <p:tgtEl>
                                          <p:spTgt spid="7">
                                            <p:txEl>
                                              <p:pRg st="0" end="0"/>
                                            </p:txEl>
                                          </p:spTgt>
                                        </p:tgtEl>
                                        <p:attrNameLst>
                                          <p:attrName>fill.type</p:attrName>
                                        </p:attrNameLst>
                                      </p:cBhvr>
                                      <p:to>
                                        <p:strVal val="solid"/>
                                      </p:to>
                                    </p:set>
                                    <p:set>
                                      <p:cBhvr>
                                        <p:cTn id="79" dur="250" autoRev="1" fill="remove"/>
                                        <p:tgtEl>
                                          <p:spTgt spid="7">
                                            <p:txEl>
                                              <p:pRg st="0" end="0"/>
                                            </p:txEl>
                                          </p:spTgt>
                                        </p:tgtEl>
                                        <p:attrNameLst>
                                          <p:attrName>fill.on</p:attrName>
                                        </p:attrNameLst>
                                      </p:cBhvr>
                                      <p:to>
                                        <p:strVal val="true"/>
                                      </p:to>
                                    </p:set>
                                  </p:childTnLst>
                                </p:cTn>
                              </p:par>
                            </p:childTnLst>
                          </p:cTn>
                        </p:par>
                      </p:childTnLst>
                    </p:cTn>
                  </p:par>
                  <p:par>
                    <p:cTn id="80" fill="hold">
                      <p:stCondLst>
                        <p:cond delay="indefinite"/>
                      </p:stCondLst>
                      <p:childTnLst>
                        <p:par>
                          <p:cTn id="81" fill="hold">
                            <p:stCondLst>
                              <p:cond delay="0"/>
                            </p:stCondLst>
                            <p:childTnLst>
                              <p:par>
                                <p:cTn id="82" presetID="27" presetClass="emph" presetSubtype="0" fill="remove" grpId="0" nodeType="clickEffect">
                                  <p:stCondLst>
                                    <p:cond delay="0"/>
                                  </p:stCondLst>
                                  <p:childTnLst>
                                    <p:animClr clrSpc="rgb" dir="cw">
                                      <p:cBhvr override="childStyle">
                                        <p:cTn id="83" dur="250" autoRev="1" fill="remove"/>
                                        <p:tgtEl>
                                          <p:spTgt spid="7">
                                            <p:txEl>
                                              <p:pRg st="1" end="1"/>
                                            </p:txEl>
                                          </p:spTgt>
                                        </p:tgtEl>
                                        <p:attrNameLst>
                                          <p:attrName>style.color</p:attrName>
                                        </p:attrNameLst>
                                      </p:cBhvr>
                                      <p:to>
                                        <a:schemeClr val="bg1"/>
                                      </p:to>
                                    </p:animClr>
                                    <p:animClr clrSpc="rgb" dir="cw">
                                      <p:cBhvr>
                                        <p:cTn id="84" dur="250" autoRev="1" fill="remove"/>
                                        <p:tgtEl>
                                          <p:spTgt spid="7">
                                            <p:txEl>
                                              <p:pRg st="1" end="1"/>
                                            </p:txEl>
                                          </p:spTgt>
                                        </p:tgtEl>
                                        <p:attrNameLst>
                                          <p:attrName>fillcolor</p:attrName>
                                        </p:attrNameLst>
                                      </p:cBhvr>
                                      <p:to>
                                        <a:schemeClr val="bg1"/>
                                      </p:to>
                                    </p:animClr>
                                    <p:set>
                                      <p:cBhvr>
                                        <p:cTn id="85" dur="250" autoRev="1" fill="remove"/>
                                        <p:tgtEl>
                                          <p:spTgt spid="7">
                                            <p:txEl>
                                              <p:pRg st="1" end="1"/>
                                            </p:txEl>
                                          </p:spTgt>
                                        </p:tgtEl>
                                        <p:attrNameLst>
                                          <p:attrName>fill.type</p:attrName>
                                        </p:attrNameLst>
                                      </p:cBhvr>
                                      <p:to>
                                        <p:strVal val="solid"/>
                                      </p:to>
                                    </p:set>
                                    <p:set>
                                      <p:cBhvr>
                                        <p:cTn id="86" dur="250" autoRev="1" fill="remove"/>
                                        <p:tgtEl>
                                          <p:spTgt spid="7">
                                            <p:txEl>
                                              <p:pRg st="1" end="1"/>
                                            </p:txEl>
                                          </p:spTgt>
                                        </p:tgtEl>
                                        <p:attrNameLst>
                                          <p:attrName>fill.on</p:attrName>
                                        </p:attrNameLst>
                                      </p:cBhvr>
                                      <p:to>
                                        <p:strVal val="true"/>
                                      </p:to>
                                    </p:set>
                                  </p:childTnLst>
                                </p:cTn>
                              </p:par>
                            </p:childTnLst>
                          </p:cTn>
                        </p:par>
                      </p:childTnLst>
                    </p:cTn>
                  </p:par>
                  <p:par>
                    <p:cTn id="87" fill="hold">
                      <p:stCondLst>
                        <p:cond delay="indefinite"/>
                      </p:stCondLst>
                      <p:childTnLst>
                        <p:par>
                          <p:cTn id="88" fill="hold">
                            <p:stCondLst>
                              <p:cond delay="0"/>
                            </p:stCondLst>
                            <p:childTnLst>
                              <p:par>
                                <p:cTn id="89" presetID="27" presetClass="emph" presetSubtype="0" fill="remove" grpId="0" nodeType="clickEffect">
                                  <p:stCondLst>
                                    <p:cond delay="0"/>
                                  </p:stCondLst>
                                  <p:childTnLst>
                                    <p:animClr clrSpc="rgb" dir="cw">
                                      <p:cBhvr override="childStyle">
                                        <p:cTn id="90" dur="250" autoRev="1" fill="remove"/>
                                        <p:tgtEl>
                                          <p:spTgt spid="7">
                                            <p:txEl>
                                              <p:pRg st="2" end="2"/>
                                            </p:txEl>
                                          </p:spTgt>
                                        </p:tgtEl>
                                        <p:attrNameLst>
                                          <p:attrName>style.color</p:attrName>
                                        </p:attrNameLst>
                                      </p:cBhvr>
                                      <p:to>
                                        <a:schemeClr val="bg1"/>
                                      </p:to>
                                    </p:animClr>
                                    <p:animClr clrSpc="rgb" dir="cw">
                                      <p:cBhvr>
                                        <p:cTn id="91" dur="250" autoRev="1" fill="remove"/>
                                        <p:tgtEl>
                                          <p:spTgt spid="7">
                                            <p:txEl>
                                              <p:pRg st="2" end="2"/>
                                            </p:txEl>
                                          </p:spTgt>
                                        </p:tgtEl>
                                        <p:attrNameLst>
                                          <p:attrName>fillcolor</p:attrName>
                                        </p:attrNameLst>
                                      </p:cBhvr>
                                      <p:to>
                                        <a:schemeClr val="bg1"/>
                                      </p:to>
                                    </p:animClr>
                                    <p:set>
                                      <p:cBhvr>
                                        <p:cTn id="92" dur="250" autoRev="1" fill="remove"/>
                                        <p:tgtEl>
                                          <p:spTgt spid="7">
                                            <p:txEl>
                                              <p:pRg st="2" end="2"/>
                                            </p:txEl>
                                          </p:spTgt>
                                        </p:tgtEl>
                                        <p:attrNameLst>
                                          <p:attrName>fill.type</p:attrName>
                                        </p:attrNameLst>
                                      </p:cBhvr>
                                      <p:to>
                                        <p:strVal val="solid"/>
                                      </p:to>
                                    </p:set>
                                    <p:set>
                                      <p:cBhvr>
                                        <p:cTn id="93" dur="250" autoRev="1" fill="remove"/>
                                        <p:tgtEl>
                                          <p:spTgt spid="7">
                                            <p:txEl>
                                              <p:pRg st="2" end="2"/>
                                            </p:txEl>
                                          </p:spTgt>
                                        </p:tgtEl>
                                        <p:attrNameLst>
                                          <p:attrName>fill.on</p:attrName>
                                        </p:attrNameLst>
                                      </p:cBhvr>
                                      <p:to>
                                        <p:strVal val="true"/>
                                      </p:to>
                                    </p:set>
                                  </p:childTnLst>
                                </p:cTn>
                              </p:par>
                            </p:childTnLst>
                          </p:cTn>
                        </p:par>
                      </p:childTnLst>
                    </p:cTn>
                  </p:par>
                  <p:par>
                    <p:cTn id="94" fill="hold">
                      <p:stCondLst>
                        <p:cond delay="indefinite"/>
                      </p:stCondLst>
                      <p:childTnLst>
                        <p:par>
                          <p:cTn id="95" fill="hold">
                            <p:stCondLst>
                              <p:cond delay="0"/>
                            </p:stCondLst>
                            <p:childTnLst>
                              <p:par>
                                <p:cTn id="96" presetID="27" presetClass="emph" presetSubtype="0" fill="remove" grpId="0" nodeType="clickEffect">
                                  <p:stCondLst>
                                    <p:cond delay="0"/>
                                  </p:stCondLst>
                                  <p:childTnLst>
                                    <p:animClr clrSpc="rgb" dir="cw">
                                      <p:cBhvr override="childStyle">
                                        <p:cTn id="97" dur="250" autoRev="1" fill="remove"/>
                                        <p:tgtEl>
                                          <p:spTgt spid="7">
                                            <p:txEl>
                                              <p:pRg st="3" end="3"/>
                                            </p:txEl>
                                          </p:spTgt>
                                        </p:tgtEl>
                                        <p:attrNameLst>
                                          <p:attrName>style.color</p:attrName>
                                        </p:attrNameLst>
                                      </p:cBhvr>
                                      <p:to>
                                        <a:schemeClr val="bg1"/>
                                      </p:to>
                                    </p:animClr>
                                    <p:animClr clrSpc="rgb" dir="cw">
                                      <p:cBhvr>
                                        <p:cTn id="98" dur="250" autoRev="1" fill="remove"/>
                                        <p:tgtEl>
                                          <p:spTgt spid="7">
                                            <p:txEl>
                                              <p:pRg st="3" end="3"/>
                                            </p:txEl>
                                          </p:spTgt>
                                        </p:tgtEl>
                                        <p:attrNameLst>
                                          <p:attrName>fillcolor</p:attrName>
                                        </p:attrNameLst>
                                      </p:cBhvr>
                                      <p:to>
                                        <a:schemeClr val="bg1"/>
                                      </p:to>
                                    </p:animClr>
                                    <p:set>
                                      <p:cBhvr>
                                        <p:cTn id="99" dur="250" autoRev="1" fill="remove"/>
                                        <p:tgtEl>
                                          <p:spTgt spid="7">
                                            <p:txEl>
                                              <p:pRg st="3" end="3"/>
                                            </p:txEl>
                                          </p:spTgt>
                                        </p:tgtEl>
                                        <p:attrNameLst>
                                          <p:attrName>fill.type</p:attrName>
                                        </p:attrNameLst>
                                      </p:cBhvr>
                                      <p:to>
                                        <p:strVal val="solid"/>
                                      </p:to>
                                    </p:set>
                                    <p:set>
                                      <p:cBhvr>
                                        <p:cTn id="100" dur="250" autoRev="1" fill="remove"/>
                                        <p:tgtEl>
                                          <p:spTgt spid="7">
                                            <p:txEl>
                                              <p:pRg st="3" end="3"/>
                                            </p:txEl>
                                          </p:spTgt>
                                        </p:tgtEl>
                                        <p:attrNameLst>
                                          <p:attrName>fill.on</p:attrName>
                                        </p:attrNameLst>
                                      </p:cBhvr>
                                      <p:to>
                                        <p:strVal val="true"/>
                                      </p:to>
                                    </p:set>
                                  </p:childTnLst>
                                </p:cTn>
                              </p:par>
                            </p:childTnLst>
                          </p:cTn>
                        </p:par>
                      </p:childTnLst>
                    </p:cTn>
                  </p:par>
                  <p:par>
                    <p:cTn id="101" fill="hold">
                      <p:stCondLst>
                        <p:cond delay="indefinite"/>
                      </p:stCondLst>
                      <p:childTnLst>
                        <p:par>
                          <p:cTn id="102" fill="hold">
                            <p:stCondLst>
                              <p:cond delay="0"/>
                            </p:stCondLst>
                            <p:childTnLst>
                              <p:par>
                                <p:cTn id="103" presetID="27" presetClass="emph" presetSubtype="0" fill="remove" grpId="0" nodeType="clickEffect">
                                  <p:stCondLst>
                                    <p:cond delay="0"/>
                                  </p:stCondLst>
                                  <p:childTnLst>
                                    <p:animClr clrSpc="rgb" dir="cw">
                                      <p:cBhvr override="childStyle">
                                        <p:cTn id="104" dur="250" autoRev="1" fill="remove"/>
                                        <p:tgtEl>
                                          <p:spTgt spid="7">
                                            <p:txEl>
                                              <p:pRg st="4" end="4"/>
                                            </p:txEl>
                                          </p:spTgt>
                                        </p:tgtEl>
                                        <p:attrNameLst>
                                          <p:attrName>style.color</p:attrName>
                                        </p:attrNameLst>
                                      </p:cBhvr>
                                      <p:to>
                                        <a:schemeClr val="bg1"/>
                                      </p:to>
                                    </p:animClr>
                                    <p:animClr clrSpc="rgb" dir="cw">
                                      <p:cBhvr>
                                        <p:cTn id="105" dur="250" autoRev="1" fill="remove"/>
                                        <p:tgtEl>
                                          <p:spTgt spid="7">
                                            <p:txEl>
                                              <p:pRg st="4" end="4"/>
                                            </p:txEl>
                                          </p:spTgt>
                                        </p:tgtEl>
                                        <p:attrNameLst>
                                          <p:attrName>fillcolor</p:attrName>
                                        </p:attrNameLst>
                                      </p:cBhvr>
                                      <p:to>
                                        <a:schemeClr val="bg1"/>
                                      </p:to>
                                    </p:animClr>
                                    <p:set>
                                      <p:cBhvr>
                                        <p:cTn id="106" dur="250" autoRev="1" fill="remove"/>
                                        <p:tgtEl>
                                          <p:spTgt spid="7">
                                            <p:txEl>
                                              <p:pRg st="4" end="4"/>
                                            </p:txEl>
                                          </p:spTgt>
                                        </p:tgtEl>
                                        <p:attrNameLst>
                                          <p:attrName>fill.type</p:attrName>
                                        </p:attrNameLst>
                                      </p:cBhvr>
                                      <p:to>
                                        <p:strVal val="solid"/>
                                      </p:to>
                                    </p:set>
                                    <p:set>
                                      <p:cBhvr>
                                        <p:cTn id="107" dur="250" autoRev="1" fill="remove"/>
                                        <p:tgtEl>
                                          <p:spTgt spid="7">
                                            <p:txEl>
                                              <p:pRg st="4" end="4"/>
                                            </p:txEl>
                                          </p:spTgt>
                                        </p:tgtEl>
                                        <p:attrNameLst>
                                          <p:attrName>fill.on</p:attrName>
                                        </p:attrNameLst>
                                      </p:cBhvr>
                                      <p:to>
                                        <p:strVal val="true"/>
                                      </p:to>
                                    </p:set>
                                  </p:childTnLst>
                                </p:cTn>
                              </p:par>
                            </p:childTnLst>
                          </p:cTn>
                        </p:par>
                      </p:childTnLst>
                    </p:cTn>
                  </p:par>
                  <p:par>
                    <p:cTn id="108" fill="hold">
                      <p:stCondLst>
                        <p:cond delay="indefinite"/>
                      </p:stCondLst>
                      <p:childTnLst>
                        <p:par>
                          <p:cTn id="109" fill="hold">
                            <p:stCondLst>
                              <p:cond delay="0"/>
                            </p:stCondLst>
                            <p:childTnLst>
                              <p:par>
                                <p:cTn id="110" presetID="27" presetClass="emph" presetSubtype="0" fill="remove" grpId="0" nodeType="clickEffect">
                                  <p:stCondLst>
                                    <p:cond delay="0"/>
                                  </p:stCondLst>
                                  <p:childTnLst>
                                    <p:animClr clrSpc="rgb" dir="cw">
                                      <p:cBhvr override="childStyle">
                                        <p:cTn id="111" dur="250" autoRev="1" fill="remove"/>
                                        <p:tgtEl>
                                          <p:spTgt spid="7">
                                            <p:txEl>
                                              <p:pRg st="5" end="5"/>
                                            </p:txEl>
                                          </p:spTgt>
                                        </p:tgtEl>
                                        <p:attrNameLst>
                                          <p:attrName>style.color</p:attrName>
                                        </p:attrNameLst>
                                      </p:cBhvr>
                                      <p:to>
                                        <a:schemeClr val="bg1"/>
                                      </p:to>
                                    </p:animClr>
                                    <p:animClr clrSpc="rgb" dir="cw">
                                      <p:cBhvr>
                                        <p:cTn id="112" dur="250" autoRev="1" fill="remove"/>
                                        <p:tgtEl>
                                          <p:spTgt spid="7">
                                            <p:txEl>
                                              <p:pRg st="5" end="5"/>
                                            </p:txEl>
                                          </p:spTgt>
                                        </p:tgtEl>
                                        <p:attrNameLst>
                                          <p:attrName>fillcolor</p:attrName>
                                        </p:attrNameLst>
                                      </p:cBhvr>
                                      <p:to>
                                        <a:schemeClr val="bg1"/>
                                      </p:to>
                                    </p:animClr>
                                    <p:set>
                                      <p:cBhvr>
                                        <p:cTn id="113" dur="250" autoRev="1" fill="remove"/>
                                        <p:tgtEl>
                                          <p:spTgt spid="7">
                                            <p:txEl>
                                              <p:pRg st="5" end="5"/>
                                            </p:txEl>
                                          </p:spTgt>
                                        </p:tgtEl>
                                        <p:attrNameLst>
                                          <p:attrName>fill.type</p:attrName>
                                        </p:attrNameLst>
                                      </p:cBhvr>
                                      <p:to>
                                        <p:strVal val="solid"/>
                                      </p:to>
                                    </p:set>
                                    <p:set>
                                      <p:cBhvr>
                                        <p:cTn id="114" dur="250" autoRev="1" fill="remove"/>
                                        <p:tgtEl>
                                          <p:spTgt spid="7">
                                            <p:txEl>
                                              <p:pRg st="5" end="5"/>
                                            </p:txEl>
                                          </p:spTgt>
                                        </p:tgtEl>
                                        <p:attrNameLst>
                                          <p:attrName>fill.on</p:attrName>
                                        </p:attrNameLst>
                                      </p:cBhvr>
                                      <p:to>
                                        <p:strVal val="true"/>
                                      </p:to>
                                    </p:set>
                                  </p:childTnLst>
                                </p:cTn>
                              </p:par>
                            </p:childTnLst>
                          </p:cTn>
                        </p:par>
                      </p:childTnLst>
                    </p:cTn>
                  </p:par>
                  <p:par>
                    <p:cTn id="115" fill="hold">
                      <p:stCondLst>
                        <p:cond delay="indefinite"/>
                      </p:stCondLst>
                      <p:childTnLst>
                        <p:par>
                          <p:cTn id="116" fill="hold">
                            <p:stCondLst>
                              <p:cond delay="0"/>
                            </p:stCondLst>
                            <p:childTnLst>
                              <p:par>
                                <p:cTn id="117" presetID="27" presetClass="emph" presetSubtype="0" fill="remove" grpId="0" nodeType="clickEffect">
                                  <p:stCondLst>
                                    <p:cond delay="0"/>
                                  </p:stCondLst>
                                  <p:childTnLst>
                                    <p:animClr clrSpc="rgb" dir="cw">
                                      <p:cBhvr override="childStyle">
                                        <p:cTn id="118" dur="250" autoRev="1" fill="remove"/>
                                        <p:tgtEl>
                                          <p:spTgt spid="7">
                                            <p:txEl>
                                              <p:pRg st="6" end="6"/>
                                            </p:txEl>
                                          </p:spTgt>
                                        </p:tgtEl>
                                        <p:attrNameLst>
                                          <p:attrName>style.color</p:attrName>
                                        </p:attrNameLst>
                                      </p:cBhvr>
                                      <p:to>
                                        <a:schemeClr val="bg1"/>
                                      </p:to>
                                    </p:animClr>
                                    <p:animClr clrSpc="rgb" dir="cw">
                                      <p:cBhvr>
                                        <p:cTn id="119" dur="250" autoRev="1" fill="remove"/>
                                        <p:tgtEl>
                                          <p:spTgt spid="7">
                                            <p:txEl>
                                              <p:pRg st="6" end="6"/>
                                            </p:txEl>
                                          </p:spTgt>
                                        </p:tgtEl>
                                        <p:attrNameLst>
                                          <p:attrName>fillcolor</p:attrName>
                                        </p:attrNameLst>
                                      </p:cBhvr>
                                      <p:to>
                                        <a:schemeClr val="bg1"/>
                                      </p:to>
                                    </p:animClr>
                                    <p:set>
                                      <p:cBhvr>
                                        <p:cTn id="120" dur="250" autoRev="1" fill="remove"/>
                                        <p:tgtEl>
                                          <p:spTgt spid="7">
                                            <p:txEl>
                                              <p:pRg st="6" end="6"/>
                                            </p:txEl>
                                          </p:spTgt>
                                        </p:tgtEl>
                                        <p:attrNameLst>
                                          <p:attrName>fill.type</p:attrName>
                                        </p:attrNameLst>
                                      </p:cBhvr>
                                      <p:to>
                                        <p:strVal val="solid"/>
                                      </p:to>
                                    </p:set>
                                    <p:set>
                                      <p:cBhvr>
                                        <p:cTn id="121" dur="250" autoRev="1" fill="remove"/>
                                        <p:tgtEl>
                                          <p:spTgt spid="7">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P spid="6" grpId="0" build="p"/>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79487"/>
            <a:ext cx="8229600" cy="1279775"/>
          </a:xfrm>
        </p:spPr>
        <p:txBody>
          <a:bodyPr>
            <a:normAutofit fontScale="90000"/>
          </a:bodyPr>
          <a:lstStyle/>
          <a:p>
            <a:r>
              <a:rPr lang="en-US" sz="3100" dirty="0" smtClean="0"/>
              <a:t>Structured Support</a:t>
            </a:r>
            <a:br>
              <a:rPr lang="en-US" sz="3100" dirty="0" smtClean="0"/>
            </a:br>
            <a:r>
              <a:rPr lang="en-US" sz="3100" dirty="0" smtClean="0"/>
              <a:t>for Strategic Discussions about Learning</a:t>
            </a:r>
            <a:br>
              <a:rPr lang="en-US" sz="3100" dirty="0" smtClean="0"/>
            </a:br>
            <a:r>
              <a:rPr lang="en-US" sz="2000" i="1" dirty="0" smtClean="0"/>
              <a:t> </a:t>
            </a:r>
            <a:r>
              <a:rPr lang="en-US" sz="2000" i="1" dirty="0"/>
              <a:t>To ensure that principal and teacher effectiveness remain connected; highly strategic discussions regarding the </a:t>
            </a:r>
            <a:r>
              <a:rPr lang="en-US" sz="2000" i="1" dirty="0" smtClean="0"/>
              <a:t>eight </a:t>
            </a:r>
            <a:r>
              <a:rPr lang="en-US" sz="2000" i="1" dirty="0"/>
              <a:t>essential factors must occur among all partners.</a:t>
            </a:r>
            <a:r>
              <a:rPr lang="en-US" sz="2400" dirty="0"/>
              <a:t/>
            </a:r>
            <a:br>
              <a:rPr lang="en-US" sz="2400" dirty="0"/>
            </a:br>
            <a:r>
              <a:rPr lang="en-US" sz="2400" dirty="0"/>
              <a:t/>
            </a:r>
            <a:br>
              <a:rPr lang="en-US" sz="2400" dirty="0"/>
            </a:br>
            <a:r>
              <a:rPr lang="en-US" sz="2200" dirty="0" smtClean="0"/>
              <a:t/>
            </a:r>
            <a:br>
              <a:rPr lang="en-US" sz="2200" dirty="0" smtClean="0"/>
            </a:br>
            <a:r>
              <a:rPr lang="en-US" dirty="0" smtClean="0"/>
              <a:t/>
            </a:r>
            <a:br>
              <a:rPr lang="en-US" dirty="0" smtClean="0"/>
            </a:br>
            <a:endParaRPr lang="en-US" dirty="0"/>
          </a:p>
        </p:txBody>
      </p:sp>
      <p:sp>
        <p:nvSpPr>
          <p:cNvPr id="5" name="Text Placeholder 4"/>
          <p:cNvSpPr>
            <a:spLocks noGrp="1"/>
          </p:cNvSpPr>
          <p:nvPr>
            <p:ph type="body" idx="1"/>
          </p:nvPr>
        </p:nvSpPr>
        <p:spPr>
          <a:xfrm>
            <a:off x="457200" y="2496302"/>
            <a:ext cx="4040188" cy="639762"/>
          </a:xfrm>
        </p:spPr>
        <p:txBody>
          <a:bodyPr/>
          <a:lstStyle/>
          <a:p>
            <a:r>
              <a:rPr lang="en-US" dirty="0" smtClean="0"/>
              <a:t>Possible Guiding Questions</a:t>
            </a:r>
            <a:endParaRPr lang="en-US" dirty="0"/>
          </a:p>
        </p:txBody>
      </p:sp>
      <p:sp>
        <p:nvSpPr>
          <p:cNvPr id="6" name="Content Placeholder 5"/>
          <p:cNvSpPr>
            <a:spLocks noGrp="1"/>
          </p:cNvSpPr>
          <p:nvPr>
            <p:ph sz="half" idx="2"/>
          </p:nvPr>
        </p:nvSpPr>
        <p:spPr>
          <a:xfrm>
            <a:off x="470569" y="3162802"/>
            <a:ext cx="4040188" cy="3951288"/>
          </a:xfrm>
        </p:spPr>
        <p:txBody>
          <a:bodyPr/>
          <a:lstStyle/>
          <a:p>
            <a:r>
              <a:rPr lang="en-US" dirty="0" smtClean="0"/>
              <a:t>Strategic discussions between supervising administrators and principals</a:t>
            </a:r>
          </a:p>
          <a:p>
            <a:endParaRPr lang="en-US" dirty="0"/>
          </a:p>
          <a:p>
            <a:pPr marL="0" indent="0">
              <a:buNone/>
            </a:pPr>
            <a:endParaRPr lang="en-US" dirty="0"/>
          </a:p>
        </p:txBody>
      </p:sp>
      <p:sp>
        <p:nvSpPr>
          <p:cNvPr id="7" name="Text Placeholder 6"/>
          <p:cNvSpPr>
            <a:spLocks noGrp="1"/>
          </p:cNvSpPr>
          <p:nvPr>
            <p:ph type="body" sz="quarter" idx="3"/>
          </p:nvPr>
        </p:nvSpPr>
        <p:spPr>
          <a:xfrm>
            <a:off x="4658393" y="2523040"/>
            <a:ext cx="4041775" cy="639762"/>
          </a:xfrm>
        </p:spPr>
        <p:txBody>
          <a:bodyPr/>
          <a:lstStyle/>
          <a:p>
            <a:r>
              <a:rPr lang="en-US" dirty="0" smtClean="0"/>
              <a:t>Possible Guiding Questions</a:t>
            </a:r>
            <a:endParaRPr lang="en-US" dirty="0"/>
          </a:p>
        </p:txBody>
      </p:sp>
      <p:sp>
        <p:nvSpPr>
          <p:cNvPr id="8" name="Content Placeholder 7"/>
          <p:cNvSpPr>
            <a:spLocks noGrp="1"/>
          </p:cNvSpPr>
          <p:nvPr>
            <p:ph sz="quarter" idx="4"/>
          </p:nvPr>
        </p:nvSpPr>
        <p:spPr>
          <a:xfrm>
            <a:off x="4645025" y="3376697"/>
            <a:ext cx="4041775" cy="3951288"/>
          </a:xfrm>
        </p:spPr>
        <p:txBody>
          <a:bodyPr/>
          <a:lstStyle/>
          <a:p>
            <a:r>
              <a:rPr lang="en-US" dirty="0" smtClean="0"/>
              <a:t>Strategic discussions between principals and teachers</a:t>
            </a:r>
            <a:endParaRPr lang="en-US" dirty="0"/>
          </a:p>
        </p:txBody>
      </p:sp>
      <p:graphicFrame>
        <p:nvGraphicFramePr>
          <p:cNvPr id="9" name="Diagram 8"/>
          <p:cNvGraphicFramePr/>
          <p:nvPr>
            <p:extLst>
              <p:ext uri="{D42A27DB-BD31-4B8C-83A1-F6EECF244321}">
                <p14:modId xmlns:p14="http://schemas.microsoft.com/office/powerpoint/2010/main" val="4013859680"/>
              </p:ext>
            </p:extLst>
          </p:nvPr>
        </p:nvGraphicFramePr>
        <p:xfrm>
          <a:off x="1531345" y="321707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3770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991524"/>
            <a:ext cx="8229600" cy="782637"/>
          </a:xfrm>
        </p:spPr>
        <p:txBody>
          <a:bodyPr/>
          <a:lstStyle/>
          <a:p>
            <a:r>
              <a:rPr lang="en-US" dirty="0" smtClean="0"/>
              <a:t>What Have We Gained ?</a:t>
            </a:r>
            <a:endParaRPr lang="en-US" dirty="0"/>
          </a:p>
        </p:txBody>
      </p:sp>
      <p:graphicFrame>
        <p:nvGraphicFramePr>
          <p:cNvPr id="2" name="Diagram 1"/>
          <p:cNvGraphicFramePr/>
          <p:nvPr>
            <p:extLst>
              <p:ext uri="{D42A27DB-BD31-4B8C-83A1-F6EECF244321}">
                <p14:modId xmlns:p14="http://schemas.microsoft.com/office/powerpoint/2010/main" val="1628839331"/>
              </p:ext>
            </p:extLst>
          </p:nvPr>
        </p:nvGraphicFramePr>
        <p:xfrm>
          <a:off x="592667" y="1151468"/>
          <a:ext cx="8102599" cy="513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6909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471027"/>
            <a:ext cx="4038600" cy="4525963"/>
          </a:xfrm>
        </p:spPr>
        <p:txBody>
          <a:bodyPr/>
          <a:lstStyle/>
          <a:p>
            <a:r>
              <a:rPr lang="en-US" dirty="0" smtClean="0"/>
              <a:t>I used to think</a:t>
            </a:r>
          </a:p>
          <a:p>
            <a:pPr lvl="1"/>
            <a:r>
              <a:rPr lang="en-US" sz="2000" dirty="0"/>
              <a:t>e</a:t>
            </a:r>
            <a:r>
              <a:rPr lang="en-US" sz="2000" dirty="0" smtClean="0"/>
              <a:t>ffectiveness is based on opinions and judgments </a:t>
            </a:r>
          </a:p>
          <a:p>
            <a:pPr lvl="1"/>
            <a:r>
              <a:rPr lang="en-US" sz="2000" dirty="0"/>
              <a:t>a</a:t>
            </a:r>
            <a:r>
              <a:rPr lang="en-US" sz="2000" dirty="0" smtClean="0"/>
              <a:t>verage and mediocrity was accepted in the classroom</a:t>
            </a:r>
          </a:p>
          <a:p>
            <a:pPr lvl="1"/>
            <a:r>
              <a:rPr lang="en-US" sz="2000" dirty="0" smtClean="0"/>
              <a:t>it was about teaching </a:t>
            </a:r>
          </a:p>
          <a:p>
            <a:pPr lvl="1"/>
            <a:r>
              <a:rPr lang="en-US" sz="2000" dirty="0" smtClean="0"/>
              <a:t>the principal told everyone what to do</a:t>
            </a:r>
          </a:p>
          <a:p>
            <a:pPr lvl="1"/>
            <a:r>
              <a:rPr lang="en-US" sz="2000" dirty="0"/>
              <a:t>i</a:t>
            </a:r>
            <a:r>
              <a:rPr lang="en-US" sz="2000" dirty="0" smtClean="0"/>
              <a:t>nstruction came from textbooks</a:t>
            </a:r>
            <a:endParaRPr lang="en-US" sz="2000" dirty="0"/>
          </a:p>
          <a:p>
            <a:pPr lvl="1"/>
            <a:r>
              <a:rPr lang="en-US" sz="2000" dirty="0" smtClean="0"/>
              <a:t>facts and knowledge were the basics</a:t>
            </a:r>
          </a:p>
          <a:p>
            <a:pPr lvl="1"/>
            <a:r>
              <a:rPr lang="en-US" sz="2000" dirty="0"/>
              <a:t>i</a:t>
            </a:r>
            <a:r>
              <a:rPr lang="en-US" sz="2000" dirty="0" smtClean="0"/>
              <a:t>solation allowed me to be creative</a:t>
            </a:r>
          </a:p>
        </p:txBody>
      </p:sp>
      <p:sp>
        <p:nvSpPr>
          <p:cNvPr id="3" name="Content Placeholder 2"/>
          <p:cNvSpPr>
            <a:spLocks noGrp="1"/>
          </p:cNvSpPr>
          <p:nvPr>
            <p:ph sz="half" idx="2"/>
          </p:nvPr>
        </p:nvSpPr>
        <p:spPr>
          <a:xfrm>
            <a:off x="4634832" y="1524501"/>
            <a:ext cx="4038600" cy="4525963"/>
          </a:xfrm>
        </p:spPr>
        <p:txBody>
          <a:bodyPr/>
          <a:lstStyle/>
          <a:p>
            <a:r>
              <a:rPr lang="en-US" dirty="0" smtClean="0"/>
              <a:t>Now I think</a:t>
            </a:r>
          </a:p>
          <a:p>
            <a:pPr lvl="1"/>
            <a:r>
              <a:rPr lang="en-US" sz="2000" dirty="0"/>
              <a:t>e</a:t>
            </a:r>
            <a:r>
              <a:rPr lang="en-US" sz="2000" dirty="0" smtClean="0"/>
              <a:t>ffectiveness is based on evidence and data</a:t>
            </a:r>
          </a:p>
          <a:p>
            <a:pPr lvl="1"/>
            <a:r>
              <a:rPr lang="en-US" sz="2000" dirty="0"/>
              <a:t>a</a:t>
            </a:r>
            <a:r>
              <a:rPr lang="en-US" sz="2000" dirty="0" smtClean="0"/>
              <a:t>verage is over (Thomas Friedman) </a:t>
            </a:r>
          </a:p>
          <a:p>
            <a:pPr lvl="1"/>
            <a:r>
              <a:rPr lang="en-US" sz="2000" dirty="0"/>
              <a:t>i</a:t>
            </a:r>
            <a:r>
              <a:rPr lang="en-US" sz="2000" dirty="0" smtClean="0"/>
              <a:t>t is about learning</a:t>
            </a:r>
          </a:p>
          <a:p>
            <a:pPr lvl="1"/>
            <a:r>
              <a:rPr lang="en-US" sz="2000" dirty="0"/>
              <a:t>w</a:t>
            </a:r>
            <a:r>
              <a:rPr lang="en-US" sz="2000" dirty="0" smtClean="0"/>
              <a:t>e have a collegial responsibility </a:t>
            </a:r>
          </a:p>
          <a:p>
            <a:pPr lvl="1"/>
            <a:r>
              <a:rPr lang="en-US" sz="2000" dirty="0"/>
              <a:t>w</a:t>
            </a:r>
            <a:r>
              <a:rPr lang="en-US" sz="2000" dirty="0" smtClean="0"/>
              <a:t>e can design learning based on standards and frameworks</a:t>
            </a:r>
          </a:p>
          <a:p>
            <a:pPr lvl="1"/>
            <a:r>
              <a:rPr lang="en-US" sz="2000" dirty="0"/>
              <a:t>c</a:t>
            </a:r>
            <a:r>
              <a:rPr lang="en-US" sz="2000" dirty="0" smtClean="0"/>
              <a:t>onceptual understanding and application are essential </a:t>
            </a:r>
          </a:p>
          <a:p>
            <a:pPr lvl="1"/>
            <a:r>
              <a:rPr lang="en-US" sz="2000" dirty="0"/>
              <a:t>c</a:t>
            </a:r>
            <a:r>
              <a:rPr lang="en-US" sz="2000" dirty="0" smtClean="0"/>
              <a:t>ollaboration is necessary to be creative</a:t>
            </a:r>
            <a:endParaRPr lang="en-US" sz="2000" dirty="0"/>
          </a:p>
        </p:txBody>
      </p:sp>
      <p:sp>
        <p:nvSpPr>
          <p:cNvPr id="4" name="Title 3"/>
          <p:cNvSpPr>
            <a:spLocks noGrp="1"/>
          </p:cNvSpPr>
          <p:nvPr>
            <p:ph type="title"/>
          </p:nvPr>
        </p:nvSpPr>
        <p:spPr>
          <a:xfrm>
            <a:off x="483937" y="685382"/>
            <a:ext cx="8229600" cy="830262"/>
          </a:xfrm>
        </p:spPr>
        <p:txBody>
          <a:bodyPr/>
          <a:lstStyle/>
          <a:p>
            <a:r>
              <a:rPr lang="en-US" dirty="0" smtClean="0"/>
              <a:t>Paradigm Shifts	</a:t>
            </a:r>
            <a:endParaRPr lang="en-US" dirty="0"/>
          </a:p>
        </p:txBody>
      </p:sp>
    </p:spTree>
    <p:extLst>
      <p:ext uri="{BB962C8B-B14F-4D97-AF65-F5344CB8AC3E}">
        <p14:creationId xmlns:p14="http://schemas.microsoft.com/office/powerpoint/2010/main" val="3276297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32908</TotalTime>
  <Words>754</Words>
  <Application>Microsoft Office PowerPoint</Application>
  <PresentationFormat>On-screen Show (4:3)</PresentationFormat>
  <Paragraphs>106</Paragraphs>
  <Slides>8</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Default Design</vt:lpstr>
      <vt:lpstr>CorelPhotoPaint.Image.10</vt:lpstr>
      <vt:lpstr>Connectedness Between the Leadership and Danielson Frameworks</vt:lpstr>
      <vt:lpstr>Wise and Sundstrum in The Power of Coaching(2011) tell us…….. “Teaching effectiveness and the commensurate ability to influence student academic performance remain critically dependent upon  teaching behaviors  and the ability to communicate meaningfully.”</vt:lpstr>
      <vt:lpstr>Area of Commonality Between the Leadership and Danielson Frameworks (continued)</vt:lpstr>
      <vt:lpstr>Area of Commonality</vt:lpstr>
      <vt:lpstr>What do we have in common?</vt:lpstr>
      <vt:lpstr>Structured Support for Strategic Discussions about Learning  To ensure that principal and teacher effectiveness remain connected; highly strategic discussions regarding the eight essential factors must occur among all partners.    </vt:lpstr>
      <vt:lpstr>What Have We Gained ?</vt:lpstr>
      <vt:lpstr>Paradigm Shifts </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Sweeney, Leonard H</cp:lastModifiedBy>
  <cp:revision>4249</cp:revision>
  <cp:lastPrinted>2013-05-23T11:42:40Z</cp:lastPrinted>
  <dcterms:created xsi:type="dcterms:W3CDTF">2005-11-10T12:55:35Z</dcterms:created>
  <dcterms:modified xsi:type="dcterms:W3CDTF">2013-06-28T18:30:31Z</dcterms:modified>
</cp:coreProperties>
</file>